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1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74B79A-497B-47BE-8650-B087A7AFA47B}" type="doc">
      <dgm:prSet loTypeId="urn:microsoft.com/office/officeart/2008/layout/LinedList" loCatId="list" qsTypeId="urn:microsoft.com/office/officeart/2005/8/quickstyle/simple5" qsCatId="simple" csTypeId="urn:microsoft.com/office/officeart/2005/8/colors/accent4_4" csCatId="accent4" phldr="1"/>
      <dgm:spPr/>
      <dgm:t>
        <a:bodyPr/>
        <a:lstStyle/>
        <a:p>
          <a:endParaRPr lang="en-US"/>
        </a:p>
      </dgm:t>
    </dgm:pt>
    <dgm:pt modelId="{7610BCFF-916A-4FCE-9219-D19716222B86}">
      <dgm:prSet/>
      <dgm:spPr/>
      <dgm:t>
        <a:bodyPr/>
        <a:lstStyle/>
        <a:p>
          <a:r>
            <a:rPr lang="en-GB"/>
            <a:t>The current Government position is outlined in their Post-16 Skills Plan published in July 2016 and represents a major overhaul of the system. The main elements are outlined below and in the full document: https://assets.publishing.service.gov.uk/government</a:t>
          </a:r>
          <a:endParaRPr lang="en-US"/>
        </a:p>
      </dgm:t>
    </dgm:pt>
    <dgm:pt modelId="{0F94F5B1-EC08-471A-8515-3CAFD6DDFDAD}" type="parTrans" cxnId="{972D7A4B-CCE4-4908-99A5-9A9008D9566B}">
      <dgm:prSet/>
      <dgm:spPr/>
      <dgm:t>
        <a:bodyPr/>
        <a:lstStyle/>
        <a:p>
          <a:endParaRPr lang="en-US"/>
        </a:p>
      </dgm:t>
    </dgm:pt>
    <dgm:pt modelId="{B11263F0-EA7E-470C-8F22-D0DCA1F94191}" type="sibTrans" cxnId="{972D7A4B-CCE4-4908-99A5-9A9008D9566B}">
      <dgm:prSet/>
      <dgm:spPr/>
      <dgm:t>
        <a:bodyPr/>
        <a:lstStyle/>
        <a:p>
          <a:endParaRPr lang="en-US"/>
        </a:p>
      </dgm:t>
    </dgm:pt>
    <dgm:pt modelId="{7D53B239-7A2B-4D09-ADC6-2389B61D3054}">
      <dgm:prSet/>
      <dgm:spPr/>
      <dgm:t>
        <a:bodyPr/>
        <a:lstStyle/>
        <a:p>
          <a:r>
            <a:rPr lang="en-GB"/>
            <a:t>A world class technical option post 16.</a:t>
          </a:r>
          <a:endParaRPr lang="en-US"/>
        </a:p>
      </dgm:t>
    </dgm:pt>
    <dgm:pt modelId="{FB760AEA-7678-42F2-8BB3-F5E13C1D3B6B}" type="parTrans" cxnId="{935D207B-3321-4891-86FB-E7430C934471}">
      <dgm:prSet/>
      <dgm:spPr/>
      <dgm:t>
        <a:bodyPr/>
        <a:lstStyle/>
        <a:p>
          <a:endParaRPr lang="en-US"/>
        </a:p>
      </dgm:t>
    </dgm:pt>
    <dgm:pt modelId="{DE7B954E-0745-4277-94C8-741FB6B26B9F}" type="sibTrans" cxnId="{935D207B-3321-4891-86FB-E7430C934471}">
      <dgm:prSet/>
      <dgm:spPr/>
      <dgm:t>
        <a:bodyPr/>
        <a:lstStyle/>
        <a:p>
          <a:endParaRPr lang="en-US"/>
        </a:p>
      </dgm:t>
    </dgm:pt>
    <dgm:pt modelId="{B2007054-2FCC-4DEC-B2C0-7DED8488674A}">
      <dgm:prSet/>
      <dgm:spPr/>
      <dgm:t>
        <a:bodyPr/>
        <a:lstStyle/>
        <a:p>
          <a:r>
            <a:rPr lang="en-GB"/>
            <a:t>Employer engagement setting the standards required.</a:t>
          </a:r>
          <a:endParaRPr lang="en-US"/>
        </a:p>
      </dgm:t>
    </dgm:pt>
    <dgm:pt modelId="{E6CEBE6B-F031-41C9-B761-4854E4B1041B}" type="parTrans" cxnId="{DC47C5B0-9B5B-4F7C-87B2-0B27F9594EB7}">
      <dgm:prSet/>
      <dgm:spPr/>
      <dgm:t>
        <a:bodyPr/>
        <a:lstStyle/>
        <a:p>
          <a:endParaRPr lang="en-US"/>
        </a:p>
      </dgm:t>
    </dgm:pt>
    <dgm:pt modelId="{E5293C18-4FE5-45C6-8898-89C6CC14C463}" type="sibTrans" cxnId="{DC47C5B0-9B5B-4F7C-87B2-0B27F9594EB7}">
      <dgm:prSet/>
      <dgm:spPr/>
      <dgm:t>
        <a:bodyPr/>
        <a:lstStyle/>
        <a:p>
          <a:endParaRPr lang="en-US"/>
        </a:p>
      </dgm:t>
    </dgm:pt>
    <dgm:pt modelId="{E5B1F572-95FE-4F06-8942-C3ED17C0C22B}">
      <dgm:prSet/>
      <dgm:spPr/>
      <dgm:t>
        <a:bodyPr/>
        <a:lstStyle/>
        <a:p>
          <a:r>
            <a:rPr lang="en-GB"/>
            <a:t>The new Institute for Apprenticeships (founded April 2017) will focus on good practice and be a regulator. The Institute will oversee national standards.</a:t>
          </a:r>
          <a:endParaRPr lang="en-US"/>
        </a:p>
      </dgm:t>
    </dgm:pt>
    <dgm:pt modelId="{6B0238FD-85D4-47A5-A6BF-035F48ECF746}" type="parTrans" cxnId="{D785AD00-C1AF-4B59-BAB7-677B5DAADF6E}">
      <dgm:prSet/>
      <dgm:spPr/>
      <dgm:t>
        <a:bodyPr/>
        <a:lstStyle/>
        <a:p>
          <a:endParaRPr lang="en-US"/>
        </a:p>
      </dgm:t>
    </dgm:pt>
    <dgm:pt modelId="{CD41A26A-72EB-4963-8E87-93C27B1BBFE2}" type="sibTrans" cxnId="{D785AD00-C1AF-4B59-BAB7-677B5DAADF6E}">
      <dgm:prSet/>
      <dgm:spPr/>
      <dgm:t>
        <a:bodyPr/>
        <a:lstStyle/>
        <a:p>
          <a:endParaRPr lang="en-US"/>
        </a:p>
      </dgm:t>
    </dgm:pt>
    <dgm:pt modelId="{082ED20F-2F57-4677-A189-71DF16D823DD}">
      <dgm:prSet/>
      <dgm:spPr/>
      <dgm:t>
        <a:bodyPr/>
        <a:lstStyle/>
        <a:p>
          <a:r>
            <a:rPr lang="en-GB"/>
            <a:t>Tailored and flexible support for students.</a:t>
          </a:r>
          <a:endParaRPr lang="en-US"/>
        </a:p>
      </dgm:t>
    </dgm:pt>
    <dgm:pt modelId="{4032E720-0714-4503-B33D-5093DDF91EB3}" type="parTrans" cxnId="{B7ED5CB6-1889-47F8-B72A-BDAA95679968}">
      <dgm:prSet/>
      <dgm:spPr/>
      <dgm:t>
        <a:bodyPr/>
        <a:lstStyle/>
        <a:p>
          <a:endParaRPr lang="en-US"/>
        </a:p>
      </dgm:t>
    </dgm:pt>
    <dgm:pt modelId="{607CEA98-E476-4647-946C-C1F3B0CD83F5}" type="sibTrans" cxnId="{B7ED5CB6-1889-47F8-B72A-BDAA95679968}">
      <dgm:prSet/>
      <dgm:spPr/>
      <dgm:t>
        <a:bodyPr/>
        <a:lstStyle/>
        <a:p>
          <a:endParaRPr lang="en-US"/>
        </a:p>
      </dgm:t>
    </dgm:pt>
    <dgm:pt modelId="{0359616D-0FEC-4B26-A8E6-8CB383DB18AD}">
      <dgm:prSet/>
      <dgm:spPr/>
      <dgm:t>
        <a:bodyPr/>
        <a:lstStyle/>
        <a:p>
          <a:r>
            <a:rPr lang="en-GB"/>
            <a:t>Specific challenges in certain areas and laying the foundation for specialist National Colleges focusing on key sectors of the economy and may offer training up to level 6.</a:t>
          </a:r>
          <a:endParaRPr lang="en-US"/>
        </a:p>
      </dgm:t>
    </dgm:pt>
    <dgm:pt modelId="{2A50881B-6CAA-4308-A72D-7ECEF7E2470D}" type="parTrans" cxnId="{78513D8D-0EE2-4ED8-BE7C-1BDD9AFA6303}">
      <dgm:prSet/>
      <dgm:spPr/>
      <dgm:t>
        <a:bodyPr/>
        <a:lstStyle/>
        <a:p>
          <a:endParaRPr lang="en-US"/>
        </a:p>
      </dgm:t>
    </dgm:pt>
    <dgm:pt modelId="{A82987BB-7A82-451D-9111-C4CB81DB4663}" type="sibTrans" cxnId="{78513D8D-0EE2-4ED8-BE7C-1BDD9AFA6303}">
      <dgm:prSet/>
      <dgm:spPr/>
      <dgm:t>
        <a:bodyPr/>
        <a:lstStyle/>
        <a:p>
          <a:endParaRPr lang="en-US"/>
        </a:p>
      </dgm:t>
    </dgm:pt>
    <dgm:pt modelId="{1B44BD84-97E3-4E36-9679-C2D893C74E1E}" type="pres">
      <dgm:prSet presAssocID="{CD74B79A-497B-47BE-8650-B087A7AFA47B}" presName="vert0" presStyleCnt="0">
        <dgm:presLayoutVars>
          <dgm:dir/>
          <dgm:animOne val="branch"/>
          <dgm:animLvl val="lvl"/>
        </dgm:presLayoutVars>
      </dgm:prSet>
      <dgm:spPr/>
    </dgm:pt>
    <dgm:pt modelId="{5DA47AFE-583F-497C-8AF0-E06815892E07}" type="pres">
      <dgm:prSet presAssocID="{7610BCFF-916A-4FCE-9219-D19716222B86}" presName="thickLine" presStyleLbl="alignNode1" presStyleIdx="0" presStyleCnt="6"/>
      <dgm:spPr/>
    </dgm:pt>
    <dgm:pt modelId="{42CE2DA7-9DA8-4C8E-977F-E08D30D6696E}" type="pres">
      <dgm:prSet presAssocID="{7610BCFF-916A-4FCE-9219-D19716222B86}" presName="horz1" presStyleCnt="0"/>
      <dgm:spPr/>
    </dgm:pt>
    <dgm:pt modelId="{661CE14D-A558-4A8D-ACEF-91228023CAAF}" type="pres">
      <dgm:prSet presAssocID="{7610BCFF-916A-4FCE-9219-D19716222B86}" presName="tx1" presStyleLbl="revTx" presStyleIdx="0" presStyleCnt="6"/>
      <dgm:spPr/>
    </dgm:pt>
    <dgm:pt modelId="{E9C57CA6-AAAE-4F5D-A27D-A6CA44008340}" type="pres">
      <dgm:prSet presAssocID="{7610BCFF-916A-4FCE-9219-D19716222B86}" presName="vert1" presStyleCnt="0"/>
      <dgm:spPr/>
    </dgm:pt>
    <dgm:pt modelId="{E029CB51-21A4-46F7-A6DA-32E1C121AEEA}" type="pres">
      <dgm:prSet presAssocID="{7D53B239-7A2B-4D09-ADC6-2389B61D3054}" presName="thickLine" presStyleLbl="alignNode1" presStyleIdx="1" presStyleCnt="6"/>
      <dgm:spPr/>
    </dgm:pt>
    <dgm:pt modelId="{F39F97C9-ECF1-49D9-93F4-6667005A94A0}" type="pres">
      <dgm:prSet presAssocID="{7D53B239-7A2B-4D09-ADC6-2389B61D3054}" presName="horz1" presStyleCnt="0"/>
      <dgm:spPr/>
    </dgm:pt>
    <dgm:pt modelId="{B837D166-43DA-4CBD-AD18-69581B10E560}" type="pres">
      <dgm:prSet presAssocID="{7D53B239-7A2B-4D09-ADC6-2389B61D3054}" presName="tx1" presStyleLbl="revTx" presStyleIdx="1" presStyleCnt="6"/>
      <dgm:spPr/>
    </dgm:pt>
    <dgm:pt modelId="{E6F094FA-9C40-4C2E-B3E4-9436785EFF67}" type="pres">
      <dgm:prSet presAssocID="{7D53B239-7A2B-4D09-ADC6-2389B61D3054}" presName="vert1" presStyleCnt="0"/>
      <dgm:spPr/>
    </dgm:pt>
    <dgm:pt modelId="{9DBEB5E3-0AE9-4DC8-A118-C50BB80DAA65}" type="pres">
      <dgm:prSet presAssocID="{B2007054-2FCC-4DEC-B2C0-7DED8488674A}" presName="thickLine" presStyleLbl="alignNode1" presStyleIdx="2" presStyleCnt="6"/>
      <dgm:spPr/>
    </dgm:pt>
    <dgm:pt modelId="{F858DD64-9C11-40F9-A70E-C983462EE00B}" type="pres">
      <dgm:prSet presAssocID="{B2007054-2FCC-4DEC-B2C0-7DED8488674A}" presName="horz1" presStyleCnt="0"/>
      <dgm:spPr/>
    </dgm:pt>
    <dgm:pt modelId="{D82A2BB5-2FF3-42A2-8248-7CB821F221A6}" type="pres">
      <dgm:prSet presAssocID="{B2007054-2FCC-4DEC-B2C0-7DED8488674A}" presName="tx1" presStyleLbl="revTx" presStyleIdx="2" presStyleCnt="6"/>
      <dgm:spPr/>
    </dgm:pt>
    <dgm:pt modelId="{8216E0BE-67FA-41BC-8ECC-E3989457AEFA}" type="pres">
      <dgm:prSet presAssocID="{B2007054-2FCC-4DEC-B2C0-7DED8488674A}" presName="vert1" presStyleCnt="0"/>
      <dgm:spPr/>
    </dgm:pt>
    <dgm:pt modelId="{6A09B1D8-40D0-4549-B28B-FCC003E780AC}" type="pres">
      <dgm:prSet presAssocID="{E5B1F572-95FE-4F06-8942-C3ED17C0C22B}" presName="thickLine" presStyleLbl="alignNode1" presStyleIdx="3" presStyleCnt="6"/>
      <dgm:spPr/>
    </dgm:pt>
    <dgm:pt modelId="{246AC9A0-FD2F-4B62-8C9B-C9A3937A4D45}" type="pres">
      <dgm:prSet presAssocID="{E5B1F572-95FE-4F06-8942-C3ED17C0C22B}" presName="horz1" presStyleCnt="0"/>
      <dgm:spPr/>
    </dgm:pt>
    <dgm:pt modelId="{4F5F0B89-9565-4EAA-8DCB-3DB1C9E93126}" type="pres">
      <dgm:prSet presAssocID="{E5B1F572-95FE-4F06-8942-C3ED17C0C22B}" presName="tx1" presStyleLbl="revTx" presStyleIdx="3" presStyleCnt="6"/>
      <dgm:spPr/>
    </dgm:pt>
    <dgm:pt modelId="{3D83A599-54E4-458E-B327-5D26306BE8A1}" type="pres">
      <dgm:prSet presAssocID="{E5B1F572-95FE-4F06-8942-C3ED17C0C22B}" presName="vert1" presStyleCnt="0"/>
      <dgm:spPr/>
    </dgm:pt>
    <dgm:pt modelId="{58D19227-694B-421F-AD30-B2F48121F32F}" type="pres">
      <dgm:prSet presAssocID="{082ED20F-2F57-4677-A189-71DF16D823DD}" presName="thickLine" presStyleLbl="alignNode1" presStyleIdx="4" presStyleCnt="6"/>
      <dgm:spPr/>
    </dgm:pt>
    <dgm:pt modelId="{CBE9CC87-3A01-4A62-9072-F4FAD1DF539B}" type="pres">
      <dgm:prSet presAssocID="{082ED20F-2F57-4677-A189-71DF16D823DD}" presName="horz1" presStyleCnt="0"/>
      <dgm:spPr/>
    </dgm:pt>
    <dgm:pt modelId="{D7A000F3-5F84-4385-AFEB-1D75A157B63A}" type="pres">
      <dgm:prSet presAssocID="{082ED20F-2F57-4677-A189-71DF16D823DD}" presName="tx1" presStyleLbl="revTx" presStyleIdx="4" presStyleCnt="6"/>
      <dgm:spPr/>
    </dgm:pt>
    <dgm:pt modelId="{989DA702-4DD9-4F74-9599-B167EBD2E326}" type="pres">
      <dgm:prSet presAssocID="{082ED20F-2F57-4677-A189-71DF16D823DD}" presName="vert1" presStyleCnt="0"/>
      <dgm:spPr/>
    </dgm:pt>
    <dgm:pt modelId="{DEFBB053-BF5A-4A5B-B818-D49E3E2C5285}" type="pres">
      <dgm:prSet presAssocID="{0359616D-0FEC-4B26-A8E6-8CB383DB18AD}" presName="thickLine" presStyleLbl="alignNode1" presStyleIdx="5" presStyleCnt="6"/>
      <dgm:spPr/>
    </dgm:pt>
    <dgm:pt modelId="{6DEF4A72-B3EB-44A1-B31E-93B545AC1A0F}" type="pres">
      <dgm:prSet presAssocID="{0359616D-0FEC-4B26-A8E6-8CB383DB18AD}" presName="horz1" presStyleCnt="0"/>
      <dgm:spPr/>
    </dgm:pt>
    <dgm:pt modelId="{F57C4BE1-4D10-4340-AFC7-A84D38A7845F}" type="pres">
      <dgm:prSet presAssocID="{0359616D-0FEC-4B26-A8E6-8CB383DB18AD}" presName="tx1" presStyleLbl="revTx" presStyleIdx="5" presStyleCnt="6"/>
      <dgm:spPr/>
    </dgm:pt>
    <dgm:pt modelId="{59C324D5-F448-4218-AAFD-2E1D880D1D72}" type="pres">
      <dgm:prSet presAssocID="{0359616D-0FEC-4B26-A8E6-8CB383DB18AD}" presName="vert1" presStyleCnt="0"/>
      <dgm:spPr/>
    </dgm:pt>
  </dgm:ptLst>
  <dgm:cxnLst>
    <dgm:cxn modelId="{D785AD00-C1AF-4B59-BAB7-677B5DAADF6E}" srcId="{CD74B79A-497B-47BE-8650-B087A7AFA47B}" destId="{E5B1F572-95FE-4F06-8942-C3ED17C0C22B}" srcOrd="3" destOrd="0" parTransId="{6B0238FD-85D4-47A5-A6BF-035F48ECF746}" sibTransId="{CD41A26A-72EB-4963-8E87-93C27B1BBFE2}"/>
    <dgm:cxn modelId="{960A7F18-65AD-41A0-84D4-B70E0E2D01A8}" type="presOf" srcId="{E5B1F572-95FE-4F06-8942-C3ED17C0C22B}" destId="{4F5F0B89-9565-4EAA-8DCB-3DB1C9E93126}" srcOrd="0" destOrd="0" presId="urn:microsoft.com/office/officeart/2008/layout/LinedList"/>
    <dgm:cxn modelId="{B91BB628-1489-48F5-8C89-49BAFBA7615A}" type="presOf" srcId="{B2007054-2FCC-4DEC-B2C0-7DED8488674A}" destId="{D82A2BB5-2FF3-42A2-8248-7CB821F221A6}" srcOrd="0" destOrd="0" presId="urn:microsoft.com/office/officeart/2008/layout/LinedList"/>
    <dgm:cxn modelId="{972D7A4B-CCE4-4908-99A5-9A9008D9566B}" srcId="{CD74B79A-497B-47BE-8650-B087A7AFA47B}" destId="{7610BCFF-916A-4FCE-9219-D19716222B86}" srcOrd="0" destOrd="0" parTransId="{0F94F5B1-EC08-471A-8515-3CAFD6DDFDAD}" sibTransId="{B11263F0-EA7E-470C-8F22-D0DCA1F94191}"/>
    <dgm:cxn modelId="{935D207B-3321-4891-86FB-E7430C934471}" srcId="{CD74B79A-497B-47BE-8650-B087A7AFA47B}" destId="{7D53B239-7A2B-4D09-ADC6-2389B61D3054}" srcOrd="1" destOrd="0" parTransId="{FB760AEA-7678-42F2-8BB3-F5E13C1D3B6B}" sibTransId="{DE7B954E-0745-4277-94C8-741FB6B26B9F}"/>
    <dgm:cxn modelId="{78513D8D-0EE2-4ED8-BE7C-1BDD9AFA6303}" srcId="{CD74B79A-497B-47BE-8650-B087A7AFA47B}" destId="{0359616D-0FEC-4B26-A8E6-8CB383DB18AD}" srcOrd="5" destOrd="0" parTransId="{2A50881B-6CAA-4308-A72D-7ECEF7E2470D}" sibTransId="{A82987BB-7A82-451D-9111-C4CB81DB4663}"/>
    <dgm:cxn modelId="{AB1D059C-FD1E-4C86-B4FB-BFAAE5CEB6FA}" type="presOf" srcId="{7610BCFF-916A-4FCE-9219-D19716222B86}" destId="{661CE14D-A558-4A8D-ACEF-91228023CAAF}" srcOrd="0" destOrd="0" presId="urn:microsoft.com/office/officeart/2008/layout/LinedList"/>
    <dgm:cxn modelId="{2F4F9BAA-1F95-4F5A-BF87-EE1B3A9EDACB}" type="presOf" srcId="{082ED20F-2F57-4677-A189-71DF16D823DD}" destId="{D7A000F3-5F84-4385-AFEB-1D75A157B63A}" srcOrd="0" destOrd="0" presId="urn:microsoft.com/office/officeart/2008/layout/LinedList"/>
    <dgm:cxn modelId="{DC47C5B0-9B5B-4F7C-87B2-0B27F9594EB7}" srcId="{CD74B79A-497B-47BE-8650-B087A7AFA47B}" destId="{B2007054-2FCC-4DEC-B2C0-7DED8488674A}" srcOrd="2" destOrd="0" parTransId="{E6CEBE6B-F031-41C9-B761-4854E4B1041B}" sibTransId="{E5293C18-4FE5-45C6-8898-89C6CC14C463}"/>
    <dgm:cxn modelId="{B7ED5CB6-1889-47F8-B72A-BDAA95679968}" srcId="{CD74B79A-497B-47BE-8650-B087A7AFA47B}" destId="{082ED20F-2F57-4677-A189-71DF16D823DD}" srcOrd="4" destOrd="0" parTransId="{4032E720-0714-4503-B33D-5093DDF91EB3}" sibTransId="{607CEA98-E476-4647-946C-C1F3B0CD83F5}"/>
    <dgm:cxn modelId="{BA9DAAD6-45F9-43AB-A43E-B9576ECC9C85}" type="presOf" srcId="{7D53B239-7A2B-4D09-ADC6-2389B61D3054}" destId="{B837D166-43DA-4CBD-AD18-69581B10E560}" srcOrd="0" destOrd="0" presId="urn:microsoft.com/office/officeart/2008/layout/LinedList"/>
    <dgm:cxn modelId="{5776C7E7-F519-481F-929B-5C5EF734B5B5}" type="presOf" srcId="{0359616D-0FEC-4B26-A8E6-8CB383DB18AD}" destId="{F57C4BE1-4D10-4340-AFC7-A84D38A7845F}" srcOrd="0" destOrd="0" presId="urn:microsoft.com/office/officeart/2008/layout/LinedList"/>
    <dgm:cxn modelId="{C7AB5CEF-39B1-4E16-9802-762716D99F8B}" type="presOf" srcId="{CD74B79A-497B-47BE-8650-B087A7AFA47B}" destId="{1B44BD84-97E3-4E36-9679-C2D893C74E1E}" srcOrd="0" destOrd="0" presId="urn:microsoft.com/office/officeart/2008/layout/LinedList"/>
    <dgm:cxn modelId="{9F2371E6-B479-413D-961C-24A363CB7C81}" type="presParOf" srcId="{1B44BD84-97E3-4E36-9679-C2D893C74E1E}" destId="{5DA47AFE-583F-497C-8AF0-E06815892E07}" srcOrd="0" destOrd="0" presId="urn:microsoft.com/office/officeart/2008/layout/LinedList"/>
    <dgm:cxn modelId="{10415335-F21C-4185-84F9-2E319D6EFA3E}" type="presParOf" srcId="{1B44BD84-97E3-4E36-9679-C2D893C74E1E}" destId="{42CE2DA7-9DA8-4C8E-977F-E08D30D6696E}" srcOrd="1" destOrd="0" presId="urn:microsoft.com/office/officeart/2008/layout/LinedList"/>
    <dgm:cxn modelId="{D6C37212-92C4-4594-A771-2166970A5F8E}" type="presParOf" srcId="{42CE2DA7-9DA8-4C8E-977F-E08D30D6696E}" destId="{661CE14D-A558-4A8D-ACEF-91228023CAAF}" srcOrd="0" destOrd="0" presId="urn:microsoft.com/office/officeart/2008/layout/LinedList"/>
    <dgm:cxn modelId="{7A770DEB-7917-4D8F-86C4-EE98A21F5EE4}" type="presParOf" srcId="{42CE2DA7-9DA8-4C8E-977F-E08D30D6696E}" destId="{E9C57CA6-AAAE-4F5D-A27D-A6CA44008340}" srcOrd="1" destOrd="0" presId="urn:microsoft.com/office/officeart/2008/layout/LinedList"/>
    <dgm:cxn modelId="{2512B23B-1AFC-458F-BCD7-989C2C3A6819}" type="presParOf" srcId="{1B44BD84-97E3-4E36-9679-C2D893C74E1E}" destId="{E029CB51-21A4-46F7-A6DA-32E1C121AEEA}" srcOrd="2" destOrd="0" presId="urn:microsoft.com/office/officeart/2008/layout/LinedList"/>
    <dgm:cxn modelId="{980EF5E7-DADF-47A6-BA9C-B828EC5159ED}" type="presParOf" srcId="{1B44BD84-97E3-4E36-9679-C2D893C74E1E}" destId="{F39F97C9-ECF1-49D9-93F4-6667005A94A0}" srcOrd="3" destOrd="0" presId="urn:microsoft.com/office/officeart/2008/layout/LinedList"/>
    <dgm:cxn modelId="{F2AE3438-141D-4D18-B2F3-CEF6A0F01D00}" type="presParOf" srcId="{F39F97C9-ECF1-49D9-93F4-6667005A94A0}" destId="{B837D166-43DA-4CBD-AD18-69581B10E560}" srcOrd="0" destOrd="0" presId="urn:microsoft.com/office/officeart/2008/layout/LinedList"/>
    <dgm:cxn modelId="{EE345DF3-E5D7-4E35-8466-A332F2D48309}" type="presParOf" srcId="{F39F97C9-ECF1-49D9-93F4-6667005A94A0}" destId="{E6F094FA-9C40-4C2E-B3E4-9436785EFF67}" srcOrd="1" destOrd="0" presId="urn:microsoft.com/office/officeart/2008/layout/LinedList"/>
    <dgm:cxn modelId="{F6208627-FCBC-4170-A7B5-BE8230BD2AD6}" type="presParOf" srcId="{1B44BD84-97E3-4E36-9679-C2D893C74E1E}" destId="{9DBEB5E3-0AE9-4DC8-A118-C50BB80DAA65}" srcOrd="4" destOrd="0" presId="urn:microsoft.com/office/officeart/2008/layout/LinedList"/>
    <dgm:cxn modelId="{69BFD828-70BE-481F-AFE6-55F65B623C90}" type="presParOf" srcId="{1B44BD84-97E3-4E36-9679-C2D893C74E1E}" destId="{F858DD64-9C11-40F9-A70E-C983462EE00B}" srcOrd="5" destOrd="0" presId="urn:microsoft.com/office/officeart/2008/layout/LinedList"/>
    <dgm:cxn modelId="{15CEB2BA-9E78-4258-A75E-D70BBCD33A3B}" type="presParOf" srcId="{F858DD64-9C11-40F9-A70E-C983462EE00B}" destId="{D82A2BB5-2FF3-42A2-8248-7CB821F221A6}" srcOrd="0" destOrd="0" presId="urn:microsoft.com/office/officeart/2008/layout/LinedList"/>
    <dgm:cxn modelId="{F25D10A2-6A91-4C9A-AE3D-295926E6881E}" type="presParOf" srcId="{F858DD64-9C11-40F9-A70E-C983462EE00B}" destId="{8216E0BE-67FA-41BC-8ECC-E3989457AEFA}" srcOrd="1" destOrd="0" presId="urn:microsoft.com/office/officeart/2008/layout/LinedList"/>
    <dgm:cxn modelId="{0103C599-1412-45F7-A164-95A3482AD5E1}" type="presParOf" srcId="{1B44BD84-97E3-4E36-9679-C2D893C74E1E}" destId="{6A09B1D8-40D0-4549-B28B-FCC003E780AC}" srcOrd="6" destOrd="0" presId="urn:microsoft.com/office/officeart/2008/layout/LinedList"/>
    <dgm:cxn modelId="{C986E253-5306-41BE-A6C6-FCF741E95D62}" type="presParOf" srcId="{1B44BD84-97E3-4E36-9679-C2D893C74E1E}" destId="{246AC9A0-FD2F-4B62-8C9B-C9A3937A4D45}" srcOrd="7" destOrd="0" presId="urn:microsoft.com/office/officeart/2008/layout/LinedList"/>
    <dgm:cxn modelId="{344F4037-B6AB-41E3-ACA3-7371A75BD15F}" type="presParOf" srcId="{246AC9A0-FD2F-4B62-8C9B-C9A3937A4D45}" destId="{4F5F0B89-9565-4EAA-8DCB-3DB1C9E93126}" srcOrd="0" destOrd="0" presId="urn:microsoft.com/office/officeart/2008/layout/LinedList"/>
    <dgm:cxn modelId="{647ED181-3DE1-4F5A-890E-551844AEDD99}" type="presParOf" srcId="{246AC9A0-FD2F-4B62-8C9B-C9A3937A4D45}" destId="{3D83A599-54E4-458E-B327-5D26306BE8A1}" srcOrd="1" destOrd="0" presId="urn:microsoft.com/office/officeart/2008/layout/LinedList"/>
    <dgm:cxn modelId="{16DEFC95-637A-4B77-8907-886512D1F9DD}" type="presParOf" srcId="{1B44BD84-97E3-4E36-9679-C2D893C74E1E}" destId="{58D19227-694B-421F-AD30-B2F48121F32F}" srcOrd="8" destOrd="0" presId="urn:microsoft.com/office/officeart/2008/layout/LinedList"/>
    <dgm:cxn modelId="{EE4F1DAE-A022-4CA2-BA5B-A67BDC6FAA4E}" type="presParOf" srcId="{1B44BD84-97E3-4E36-9679-C2D893C74E1E}" destId="{CBE9CC87-3A01-4A62-9072-F4FAD1DF539B}" srcOrd="9" destOrd="0" presId="urn:microsoft.com/office/officeart/2008/layout/LinedList"/>
    <dgm:cxn modelId="{1748E790-6756-4B7C-9EF0-7C41ABF8FC78}" type="presParOf" srcId="{CBE9CC87-3A01-4A62-9072-F4FAD1DF539B}" destId="{D7A000F3-5F84-4385-AFEB-1D75A157B63A}" srcOrd="0" destOrd="0" presId="urn:microsoft.com/office/officeart/2008/layout/LinedList"/>
    <dgm:cxn modelId="{2ADD1B79-0BD8-4BA2-8BB0-52E3BA54935E}" type="presParOf" srcId="{CBE9CC87-3A01-4A62-9072-F4FAD1DF539B}" destId="{989DA702-4DD9-4F74-9599-B167EBD2E326}" srcOrd="1" destOrd="0" presId="urn:microsoft.com/office/officeart/2008/layout/LinedList"/>
    <dgm:cxn modelId="{8397E37A-1EF5-460C-B01B-2CC8810BFE9D}" type="presParOf" srcId="{1B44BD84-97E3-4E36-9679-C2D893C74E1E}" destId="{DEFBB053-BF5A-4A5B-B818-D49E3E2C5285}" srcOrd="10" destOrd="0" presId="urn:microsoft.com/office/officeart/2008/layout/LinedList"/>
    <dgm:cxn modelId="{E9FB3426-0008-4B0E-803B-F6889B837177}" type="presParOf" srcId="{1B44BD84-97E3-4E36-9679-C2D893C74E1E}" destId="{6DEF4A72-B3EB-44A1-B31E-93B545AC1A0F}" srcOrd="11" destOrd="0" presId="urn:microsoft.com/office/officeart/2008/layout/LinedList"/>
    <dgm:cxn modelId="{3DFBE020-6E85-47C7-BA18-AC62425E8B1D}" type="presParOf" srcId="{6DEF4A72-B3EB-44A1-B31E-93B545AC1A0F}" destId="{F57C4BE1-4D10-4340-AFC7-A84D38A7845F}" srcOrd="0" destOrd="0" presId="urn:microsoft.com/office/officeart/2008/layout/LinedList"/>
    <dgm:cxn modelId="{06BEB295-8ADA-483C-9A4F-7F440BA0EE62}" type="presParOf" srcId="{6DEF4A72-B3EB-44A1-B31E-93B545AC1A0F}" destId="{59C324D5-F448-4218-AAFD-2E1D880D1D7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59653E9-872B-476C-BCAC-81AFF95D81D2}" type="doc">
      <dgm:prSet loTypeId="urn:microsoft.com/office/officeart/2008/layout/LinedList" loCatId="list" qsTypeId="urn:microsoft.com/office/officeart/2005/8/quickstyle/simple5" qsCatId="simple" csTypeId="urn:microsoft.com/office/officeart/2005/8/colors/accent2_4" csCatId="accent2"/>
      <dgm:spPr/>
      <dgm:t>
        <a:bodyPr/>
        <a:lstStyle/>
        <a:p>
          <a:endParaRPr lang="en-US"/>
        </a:p>
      </dgm:t>
    </dgm:pt>
    <dgm:pt modelId="{02A87DA5-6EED-43C4-822C-97203F3CCAEC}">
      <dgm:prSet/>
      <dgm:spPr/>
      <dgm:t>
        <a:bodyPr/>
        <a:lstStyle/>
        <a:p>
          <a:r>
            <a:rPr lang="en-GB"/>
            <a:t>A set of core issues with variables.</a:t>
          </a:r>
          <a:endParaRPr lang="en-US"/>
        </a:p>
      </dgm:t>
    </dgm:pt>
    <dgm:pt modelId="{28419887-7007-42BD-84F8-CB5274AF8265}" type="parTrans" cxnId="{846BC825-6F7A-4F83-ADC4-B2FD7677E783}">
      <dgm:prSet/>
      <dgm:spPr/>
      <dgm:t>
        <a:bodyPr/>
        <a:lstStyle/>
        <a:p>
          <a:endParaRPr lang="en-US"/>
        </a:p>
      </dgm:t>
    </dgm:pt>
    <dgm:pt modelId="{EA1C8B57-ECA3-4EA0-AC17-D6961307B479}" type="sibTrans" cxnId="{846BC825-6F7A-4F83-ADC4-B2FD7677E783}">
      <dgm:prSet/>
      <dgm:spPr/>
      <dgm:t>
        <a:bodyPr/>
        <a:lstStyle/>
        <a:p>
          <a:endParaRPr lang="en-US"/>
        </a:p>
      </dgm:t>
    </dgm:pt>
    <dgm:pt modelId="{86D95894-1701-4505-B04F-13DF959DACB7}">
      <dgm:prSet/>
      <dgm:spPr/>
      <dgm:t>
        <a:bodyPr/>
        <a:lstStyle/>
        <a:p>
          <a:r>
            <a:rPr lang="en-GB"/>
            <a:t>Some Universities offer a Foundation Year.</a:t>
          </a:r>
          <a:endParaRPr lang="en-US"/>
        </a:p>
      </dgm:t>
    </dgm:pt>
    <dgm:pt modelId="{0098D2CB-33D9-4B1A-B1B3-5171C8EEE7D5}" type="parTrans" cxnId="{B022C746-B8E2-468E-B842-CE2E7BF10B48}">
      <dgm:prSet/>
      <dgm:spPr/>
      <dgm:t>
        <a:bodyPr/>
        <a:lstStyle/>
        <a:p>
          <a:endParaRPr lang="en-US"/>
        </a:p>
      </dgm:t>
    </dgm:pt>
    <dgm:pt modelId="{9D749DB0-29B0-411A-9FD7-30B1FD0C3F29}" type="sibTrans" cxnId="{B022C746-B8E2-468E-B842-CE2E7BF10B48}">
      <dgm:prSet/>
      <dgm:spPr/>
      <dgm:t>
        <a:bodyPr/>
        <a:lstStyle/>
        <a:p>
          <a:endParaRPr lang="en-US"/>
        </a:p>
      </dgm:t>
    </dgm:pt>
    <dgm:pt modelId="{B6D14D14-64C7-4305-9BF6-D60F296FCB90}">
      <dgm:prSet/>
      <dgm:spPr/>
      <dgm:t>
        <a:bodyPr/>
        <a:lstStyle/>
        <a:p>
          <a:r>
            <a:rPr lang="en-GB"/>
            <a:t>The are 4 year courses with a placement element for up to one year.</a:t>
          </a:r>
          <a:endParaRPr lang="en-US"/>
        </a:p>
      </dgm:t>
    </dgm:pt>
    <dgm:pt modelId="{F322BA2B-F196-4083-9F40-FBE3D0C4F0DA}" type="parTrans" cxnId="{4C6FD34D-A546-4591-850F-5254F9FC8ADB}">
      <dgm:prSet/>
      <dgm:spPr/>
      <dgm:t>
        <a:bodyPr/>
        <a:lstStyle/>
        <a:p>
          <a:endParaRPr lang="en-US"/>
        </a:p>
      </dgm:t>
    </dgm:pt>
    <dgm:pt modelId="{46567D8C-3556-49D6-AB0F-1888309D0514}" type="sibTrans" cxnId="{4C6FD34D-A546-4591-850F-5254F9FC8ADB}">
      <dgm:prSet/>
      <dgm:spPr/>
      <dgm:t>
        <a:bodyPr/>
        <a:lstStyle/>
        <a:p>
          <a:endParaRPr lang="en-US"/>
        </a:p>
      </dgm:t>
    </dgm:pt>
    <dgm:pt modelId="{9BF65DED-3E67-401C-B3AF-DCDFFB7C2C15}">
      <dgm:prSet/>
      <dgm:spPr/>
      <dgm:t>
        <a:bodyPr/>
        <a:lstStyle/>
        <a:p>
          <a:r>
            <a:rPr lang="en-GB"/>
            <a:t>The courses are generally examined via course work and assessments.</a:t>
          </a:r>
          <a:endParaRPr lang="en-US"/>
        </a:p>
      </dgm:t>
    </dgm:pt>
    <dgm:pt modelId="{7A977FFC-B94A-4114-84C1-0B8968E342B0}" type="parTrans" cxnId="{28D5523B-2DD6-401C-A8D0-4A002E7B6BEB}">
      <dgm:prSet/>
      <dgm:spPr/>
      <dgm:t>
        <a:bodyPr/>
        <a:lstStyle/>
        <a:p>
          <a:endParaRPr lang="en-US"/>
        </a:p>
      </dgm:t>
    </dgm:pt>
    <dgm:pt modelId="{A5402ADD-D008-4A25-95EF-8877D9A59F89}" type="sibTrans" cxnId="{28D5523B-2DD6-401C-A8D0-4A002E7B6BEB}">
      <dgm:prSet/>
      <dgm:spPr/>
      <dgm:t>
        <a:bodyPr/>
        <a:lstStyle/>
        <a:p>
          <a:endParaRPr lang="en-US"/>
        </a:p>
      </dgm:t>
    </dgm:pt>
    <dgm:pt modelId="{2F8B9DF4-073B-47CF-91ED-15E76B79EF2D}">
      <dgm:prSet/>
      <dgm:spPr/>
      <dgm:t>
        <a:bodyPr/>
        <a:lstStyle/>
        <a:p>
          <a:r>
            <a:rPr lang="en-GB"/>
            <a:t>There has been a significant growth in Master’s Degree courses – students from other disciplines can add event management to their employment offer.</a:t>
          </a:r>
          <a:endParaRPr lang="en-US"/>
        </a:p>
      </dgm:t>
    </dgm:pt>
    <dgm:pt modelId="{04329251-5E41-4560-8AFC-12A9D861FD1E}" type="parTrans" cxnId="{C76F7D01-4DCD-49D1-825C-58373F975810}">
      <dgm:prSet/>
      <dgm:spPr/>
      <dgm:t>
        <a:bodyPr/>
        <a:lstStyle/>
        <a:p>
          <a:endParaRPr lang="en-US"/>
        </a:p>
      </dgm:t>
    </dgm:pt>
    <dgm:pt modelId="{48BD3E57-FB26-4AFF-BDAF-F931AE98D280}" type="sibTrans" cxnId="{C76F7D01-4DCD-49D1-825C-58373F975810}">
      <dgm:prSet/>
      <dgm:spPr/>
      <dgm:t>
        <a:bodyPr/>
        <a:lstStyle/>
        <a:p>
          <a:endParaRPr lang="en-US"/>
        </a:p>
      </dgm:t>
    </dgm:pt>
    <dgm:pt modelId="{A64CE938-D341-4452-98CB-9C088BC2ACF1}" type="pres">
      <dgm:prSet presAssocID="{159653E9-872B-476C-BCAC-81AFF95D81D2}" presName="vert0" presStyleCnt="0">
        <dgm:presLayoutVars>
          <dgm:dir/>
          <dgm:animOne val="branch"/>
          <dgm:animLvl val="lvl"/>
        </dgm:presLayoutVars>
      </dgm:prSet>
      <dgm:spPr/>
    </dgm:pt>
    <dgm:pt modelId="{AD9A9A33-535F-4A34-86D1-EDA98BE2BC43}" type="pres">
      <dgm:prSet presAssocID="{02A87DA5-6EED-43C4-822C-97203F3CCAEC}" presName="thickLine" presStyleLbl="alignNode1" presStyleIdx="0" presStyleCnt="5"/>
      <dgm:spPr/>
    </dgm:pt>
    <dgm:pt modelId="{898A8884-31D1-4E5E-8AFA-EB19AFF3B8B2}" type="pres">
      <dgm:prSet presAssocID="{02A87DA5-6EED-43C4-822C-97203F3CCAEC}" presName="horz1" presStyleCnt="0"/>
      <dgm:spPr/>
    </dgm:pt>
    <dgm:pt modelId="{7E88B979-49B8-4232-8BEA-2C6BA309EBEB}" type="pres">
      <dgm:prSet presAssocID="{02A87DA5-6EED-43C4-822C-97203F3CCAEC}" presName="tx1" presStyleLbl="revTx" presStyleIdx="0" presStyleCnt="5"/>
      <dgm:spPr/>
    </dgm:pt>
    <dgm:pt modelId="{F40E9384-D065-40A9-BCB5-4D6779EFFA4A}" type="pres">
      <dgm:prSet presAssocID="{02A87DA5-6EED-43C4-822C-97203F3CCAEC}" presName="vert1" presStyleCnt="0"/>
      <dgm:spPr/>
    </dgm:pt>
    <dgm:pt modelId="{3CEC9799-B0CE-48D4-9CE1-B72234B59026}" type="pres">
      <dgm:prSet presAssocID="{86D95894-1701-4505-B04F-13DF959DACB7}" presName="thickLine" presStyleLbl="alignNode1" presStyleIdx="1" presStyleCnt="5"/>
      <dgm:spPr/>
    </dgm:pt>
    <dgm:pt modelId="{F65A4668-0C42-431A-90D2-877887561F5C}" type="pres">
      <dgm:prSet presAssocID="{86D95894-1701-4505-B04F-13DF959DACB7}" presName="horz1" presStyleCnt="0"/>
      <dgm:spPr/>
    </dgm:pt>
    <dgm:pt modelId="{F963101E-ED3B-44E7-8664-BEB9FF9D7E6D}" type="pres">
      <dgm:prSet presAssocID="{86D95894-1701-4505-B04F-13DF959DACB7}" presName="tx1" presStyleLbl="revTx" presStyleIdx="1" presStyleCnt="5"/>
      <dgm:spPr/>
    </dgm:pt>
    <dgm:pt modelId="{A658C169-991B-4380-AF12-F1869AFD8782}" type="pres">
      <dgm:prSet presAssocID="{86D95894-1701-4505-B04F-13DF959DACB7}" presName="vert1" presStyleCnt="0"/>
      <dgm:spPr/>
    </dgm:pt>
    <dgm:pt modelId="{BA8FA4E4-F46A-4D15-ABF7-BFFB7161727F}" type="pres">
      <dgm:prSet presAssocID="{B6D14D14-64C7-4305-9BF6-D60F296FCB90}" presName="thickLine" presStyleLbl="alignNode1" presStyleIdx="2" presStyleCnt="5"/>
      <dgm:spPr/>
    </dgm:pt>
    <dgm:pt modelId="{F0AC2A9F-62AE-4999-8DA1-E31F0BEFAE3B}" type="pres">
      <dgm:prSet presAssocID="{B6D14D14-64C7-4305-9BF6-D60F296FCB90}" presName="horz1" presStyleCnt="0"/>
      <dgm:spPr/>
    </dgm:pt>
    <dgm:pt modelId="{28EF97F4-DD40-42D7-B2F2-FF10012F2E7C}" type="pres">
      <dgm:prSet presAssocID="{B6D14D14-64C7-4305-9BF6-D60F296FCB90}" presName="tx1" presStyleLbl="revTx" presStyleIdx="2" presStyleCnt="5"/>
      <dgm:spPr/>
    </dgm:pt>
    <dgm:pt modelId="{D342389F-C15F-4FCF-BBB6-80C509108E87}" type="pres">
      <dgm:prSet presAssocID="{B6D14D14-64C7-4305-9BF6-D60F296FCB90}" presName="vert1" presStyleCnt="0"/>
      <dgm:spPr/>
    </dgm:pt>
    <dgm:pt modelId="{2045E265-A821-41C8-AF76-CA6C7BB810F9}" type="pres">
      <dgm:prSet presAssocID="{9BF65DED-3E67-401C-B3AF-DCDFFB7C2C15}" presName="thickLine" presStyleLbl="alignNode1" presStyleIdx="3" presStyleCnt="5"/>
      <dgm:spPr/>
    </dgm:pt>
    <dgm:pt modelId="{19520D91-1AEF-4D57-9188-760651E9D636}" type="pres">
      <dgm:prSet presAssocID="{9BF65DED-3E67-401C-B3AF-DCDFFB7C2C15}" presName="horz1" presStyleCnt="0"/>
      <dgm:spPr/>
    </dgm:pt>
    <dgm:pt modelId="{F84BFE41-9858-49DC-BD95-5141A50B2643}" type="pres">
      <dgm:prSet presAssocID="{9BF65DED-3E67-401C-B3AF-DCDFFB7C2C15}" presName="tx1" presStyleLbl="revTx" presStyleIdx="3" presStyleCnt="5"/>
      <dgm:spPr/>
    </dgm:pt>
    <dgm:pt modelId="{6F30DB09-D76A-4BD0-B942-88945FD8EAB8}" type="pres">
      <dgm:prSet presAssocID="{9BF65DED-3E67-401C-B3AF-DCDFFB7C2C15}" presName="vert1" presStyleCnt="0"/>
      <dgm:spPr/>
    </dgm:pt>
    <dgm:pt modelId="{1A31AC7C-3F2B-4B09-8B1D-822DCF2340E4}" type="pres">
      <dgm:prSet presAssocID="{2F8B9DF4-073B-47CF-91ED-15E76B79EF2D}" presName="thickLine" presStyleLbl="alignNode1" presStyleIdx="4" presStyleCnt="5"/>
      <dgm:spPr/>
    </dgm:pt>
    <dgm:pt modelId="{79CF42E1-A49C-48D4-BA18-20ADEBDF043A}" type="pres">
      <dgm:prSet presAssocID="{2F8B9DF4-073B-47CF-91ED-15E76B79EF2D}" presName="horz1" presStyleCnt="0"/>
      <dgm:spPr/>
    </dgm:pt>
    <dgm:pt modelId="{85264DE3-C919-4D75-8D0B-8A1725C072A1}" type="pres">
      <dgm:prSet presAssocID="{2F8B9DF4-073B-47CF-91ED-15E76B79EF2D}" presName="tx1" presStyleLbl="revTx" presStyleIdx="4" presStyleCnt="5"/>
      <dgm:spPr/>
    </dgm:pt>
    <dgm:pt modelId="{276761D9-5FE2-4769-A86C-C7C11DBC383B}" type="pres">
      <dgm:prSet presAssocID="{2F8B9DF4-073B-47CF-91ED-15E76B79EF2D}" presName="vert1" presStyleCnt="0"/>
      <dgm:spPr/>
    </dgm:pt>
  </dgm:ptLst>
  <dgm:cxnLst>
    <dgm:cxn modelId="{C76F7D01-4DCD-49D1-825C-58373F975810}" srcId="{159653E9-872B-476C-BCAC-81AFF95D81D2}" destId="{2F8B9DF4-073B-47CF-91ED-15E76B79EF2D}" srcOrd="4" destOrd="0" parTransId="{04329251-5E41-4560-8AFC-12A9D861FD1E}" sibTransId="{48BD3E57-FB26-4AFF-BDAF-F931AE98D280}"/>
    <dgm:cxn modelId="{846BC825-6F7A-4F83-ADC4-B2FD7677E783}" srcId="{159653E9-872B-476C-BCAC-81AFF95D81D2}" destId="{02A87DA5-6EED-43C4-822C-97203F3CCAEC}" srcOrd="0" destOrd="0" parTransId="{28419887-7007-42BD-84F8-CB5274AF8265}" sibTransId="{EA1C8B57-ECA3-4EA0-AC17-D6961307B479}"/>
    <dgm:cxn modelId="{85EAD939-5743-4337-A17C-C191EBACD73B}" type="presOf" srcId="{86D95894-1701-4505-B04F-13DF959DACB7}" destId="{F963101E-ED3B-44E7-8664-BEB9FF9D7E6D}" srcOrd="0" destOrd="0" presId="urn:microsoft.com/office/officeart/2008/layout/LinedList"/>
    <dgm:cxn modelId="{28D5523B-2DD6-401C-A8D0-4A002E7B6BEB}" srcId="{159653E9-872B-476C-BCAC-81AFF95D81D2}" destId="{9BF65DED-3E67-401C-B3AF-DCDFFB7C2C15}" srcOrd="3" destOrd="0" parTransId="{7A977FFC-B94A-4114-84C1-0B8968E342B0}" sibTransId="{A5402ADD-D008-4A25-95EF-8877D9A59F89}"/>
    <dgm:cxn modelId="{875E4E3D-5950-4911-8664-29551E4B9CA2}" type="presOf" srcId="{2F8B9DF4-073B-47CF-91ED-15E76B79EF2D}" destId="{85264DE3-C919-4D75-8D0B-8A1725C072A1}" srcOrd="0" destOrd="0" presId="urn:microsoft.com/office/officeart/2008/layout/LinedList"/>
    <dgm:cxn modelId="{C6A79144-2D63-49BC-A8EC-DC4BBC430B37}" type="presOf" srcId="{9BF65DED-3E67-401C-B3AF-DCDFFB7C2C15}" destId="{F84BFE41-9858-49DC-BD95-5141A50B2643}" srcOrd="0" destOrd="0" presId="urn:microsoft.com/office/officeart/2008/layout/LinedList"/>
    <dgm:cxn modelId="{B022C746-B8E2-468E-B842-CE2E7BF10B48}" srcId="{159653E9-872B-476C-BCAC-81AFF95D81D2}" destId="{86D95894-1701-4505-B04F-13DF959DACB7}" srcOrd="1" destOrd="0" parTransId="{0098D2CB-33D9-4B1A-B1B3-5171C8EEE7D5}" sibTransId="{9D749DB0-29B0-411A-9FD7-30B1FD0C3F29}"/>
    <dgm:cxn modelId="{4C6FD34D-A546-4591-850F-5254F9FC8ADB}" srcId="{159653E9-872B-476C-BCAC-81AFF95D81D2}" destId="{B6D14D14-64C7-4305-9BF6-D60F296FCB90}" srcOrd="2" destOrd="0" parTransId="{F322BA2B-F196-4083-9F40-FBE3D0C4F0DA}" sibTransId="{46567D8C-3556-49D6-AB0F-1888309D0514}"/>
    <dgm:cxn modelId="{EADCB473-6477-4432-A01E-14C4175EFB63}" type="presOf" srcId="{159653E9-872B-476C-BCAC-81AFF95D81D2}" destId="{A64CE938-D341-4452-98CB-9C088BC2ACF1}" srcOrd="0" destOrd="0" presId="urn:microsoft.com/office/officeart/2008/layout/LinedList"/>
    <dgm:cxn modelId="{B331C190-C350-4239-B565-15A65E42284D}" type="presOf" srcId="{B6D14D14-64C7-4305-9BF6-D60F296FCB90}" destId="{28EF97F4-DD40-42D7-B2F2-FF10012F2E7C}" srcOrd="0" destOrd="0" presId="urn:microsoft.com/office/officeart/2008/layout/LinedList"/>
    <dgm:cxn modelId="{6A47F3D7-0876-4B8F-90C7-BCF0C8F8C7FF}" type="presOf" srcId="{02A87DA5-6EED-43C4-822C-97203F3CCAEC}" destId="{7E88B979-49B8-4232-8BEA-2C6BA309EBEB}" srcOrd="0" destOrd="0" presId="urn:microsoft.com/office/officeart/2008/layout/LinedList"/>
    <dgm:cxn modelId="{58711D57-780F-41B0-9B4F-FEE1B4CF2131}" type="presParOf" srcId="{A64CE938-D341-4452-98CB-9C088BC2ACF1}" destId="{AD9A9A33-535F-4A34-86D1-EDA98BE2BC43}" srcOrd="0" destOrd="0" presId="urn:microsoft.com/office/officeart/2008/layout/LinedList"/>
    <dgm:cxn modelId="{621376D4-10A9-45F5-AF25-2F5A58949B0E}" type="presParOf" srcId="{A64CE938-D341-4452-98CB-9C088BC2ACF1}" destId="{898A8884-31D1-4E5E-8AFA-EB19AFF3B8B2}" srcOrd="1" destOrd="0" presId="urn:microsoft.com/office/officeart/2008/layout/LinedList"/>
    <dgm:cxn modelId="{740F5422-90A8-405E-832D-B5D1BE7CE78C}" type="presParOf" srcId="{898A8884-31D1-4E5E-8AFA-EB19AFF3B8B2}" destId="{7E88B979-49B8-4232-8BEA-2C6BA309EBEB}" srcOrd="0" destOrd="0" presId="urn:microsoft.com/office/officeart/2008/layout/LinedList"/>
    <dgm:cxn modelId="{DED81A65-694B-4564-A64A-1AB9E5224598}" type="presParOf" srcId="{898A8884-31D1-4E5E-8AFA-EB19AFF3B8B2}" destId="{F40E9384-D065-40A9-BCB5-4D6779EFFA4A}" srcOrd="1" destOrd="0" presId="urn:microsoft.com/office/officeart/2008/layout/LinedList"/>
    <dgm:cxn modelId="{1943CB67-3EDB-44B4-9B99-1E6ADD406722}" type="presParOf" srcId="{A64CE938-D341-4452-98CB-9C088BC2ACF1}" destId="{3CEC9799-B0CE-48D4-9CE1-B72234B59026}" srcOrd="2" destOrd="0" presId="urn:microsoft.com/office/officeart/2008/layout/LinedList"/>
    <dgm:cxn modelId="{E29D7BEB-8614-41FF-B786-69D8C576C316}" type="presParOf" srcId="{A64CE938-D341-4452-98CB-9C088BC2ACF1}" destId="{F65A4668-0C42-431A-90D2-877887561F5C}" srcOrd="3" destOrd="0" presId="urn:microsoft.com/office/officeart/2008/layout/LinedList"/>
    <dgm:cxn modelId="{F432BE14-4375-405A-B340-E023AE8A6704}" type="presParOf" srcId="{F65A4668-0C42-431A-90D2-877887561F5C}" destId="{F963101E-ED3B-44E7-8664-BEB9FF9D7E6D}" srcOrd="0" destOrd="0" presId="urn:microsoft.com/office/officeart/2008/layout/LinedList"/>
    <dgm:cxn modelId="{F58B0A94-6F37-4634-80FD-9808331648BE}" type="presParOf" srcId="{F65A4668-0C42-431A-90D2-877887561F5C}" destId="{A658C169-991B-4380-AF12-F1869AFD8782}" srcOrd="1" destOrd="0" presId="urn:microsoft.com/office/officeart/2008/layout/LinedList"/>
    <dgm:cxn modelId="{036D2587-9224-4602-A087-1209B87A85B6}" type="presParOf" srcId="{A64CE938-D341-4452-98CB-9C088BC2ACF1}" destId="{BA8FA4E4-F46A-4D15-ABF7-BFFB7161727F}" srcOrd="4" destOrd="0" presId="urn:microsoft.com/office/officeart/2008/layout/LinedList"/>
    <dgm:cxn modelId="{B877DBBC-A5AB-4709-A83D-9EA7069DD804}" type="presParOf" srcId="{A64CE938-D341-4452-98CB-9C088BC2ACF1}" destId="{F0AC2A9F-62AE-4999-8DA1-E31F0BEFAE3B}" srcOrd="5" destOrd="0" presId="urn:microsoft.com/office/officeart/2008/layout/LinedList"/>
    <dgm:cxn modelId="{DAA1F626-876A-4D75-9FCE-7F3EC09066AB}" type="presParOf" srcId="{F0AC2A9F-62AE-4999-8DA1-E31F0BEFAE3B}" destId="{28EF97F4-DD40-42D7-B2F2-FF10012F2E7C}" srcOrd="0" destOrd="0" presId="urn:microsoft.com/office/officeart/2008/layout/LinedList"/>
    <dgm:cxn modelId="{B762F5C7-98EC-48E6-90F9-E66886EC1A10}" type="presParOf" srcId="{F0AC2A9F-62AE-4999-8DA1-E31F0BEFAE3B}" destId="{D342389F-C15F-4FCF-BBB6-80C509108E87}" srcOrd="1" destOrd="0" presId="urn:microsoft.com/office/officeart/2008/layout/LinedList"/>
    <dgm:cxn modelId="{ADE26BCD-CF9F-4EEB-824C-A06C0FA81258}" type="presParOf" srcId="{A64CE938-D341-4452-98CB-9C088BC2ACF1}" destId="{2045E265-A821-41C8-AF76-CA6C7BB810F9}" srcOrd="6" destOrd="0" presId="urn:microsoft.com/office/officeart/2008/layout/LinedList"/>
    <dgm:cxn modelId="{D8FEC16C-AE27-49B3-9B40-7CCA61896F01}" type="presParOf" srcId="{A64CE938-D341-4452-98CB-9C088BC2ACF1}" destId="{19520D91-1AEF-4D57-9188-760651E9D636}" srcOrd="7" destOrd="0" presId="urn:microsoft.com/office/officeart/2008/layout/LinedList"/>
    <dgm:cxn modelId="{C91A3106-1152-4D86-9AC2-BAFB8E9CAFAE}" type="presParOf" srcId="{19520D91-1AEF-4D57-9188-760651E9D636}" destId="{F84BFE41-9858-49DC-BD95-5141A50B2643}" srcOrd="0" destOrd="0" presId="urn:microsoft.com/office/officeart/2008/layout/LinedList"/>
    <dgm:cxn modelId="{E791287F-28BC-4114-ADB9-4FC3BF78A81F}" type="presParOf" srcId="{19520D91-1AEF-4D57-9188-760651E9D636}" destId="{6F30DB09-D76A-4BD0-B942-88945FD8EAB8}" srcOrd="1" destOrd="0" presId="urn:microsoft.com/office/officeart/2008/layout/LinedList"/>
    <dgm:cxn modelId="{837F7F5A-AF9F-4BAD-8EE1-4CF4ECE7678A}" type="presParOf" srcId="{A64CE938-D341-4452-98CB-9C088BC2ACF1}" destId="{1A31AC7C-3F2B-4B09-8B1D-822DCF2340E4}" srcOrd="8" destOrd="0" presId="urn:microsoft.com/office/officeart/2008/layout/LinedList"/>
    <dgm:cxn modelId="{C82E7D9B-36FE-4C30-9A92-7472D0DE44C6}" type="presParOf" srcId="{A64CE938-D341-4452-98CB-9C088BC2ACF1}" destId="{79CF42E1-A49C-48D4-BA18-20ADEBDF043A}" srcOrd="9" destOrd="0" presId="urn:microsoft.com/office/officeart/2008/layout/LinedList"/>
    <dgm:cxn modelId="{69A37F38-BB12-46F1-BCED-9FE158F8C6E7}" type="presParOf" srcId="{79CF42E1-A49C-48D4-BA18-20ADEBDF043A}" destId="{85264DE3-C919-4D75-8D0B-8A1725C072A1}" srcOrd="0" destOrd="0" presId="urn:microsoft.com/office/officeart/2008/layout/LinedList"/>
    <dgm:cxn modelId="{36AED496-32AA-4BC2-842E-4A0FEF1E4A91}" type="presParOf" srcId="{79CF42E1-A49C-48D4-BA18-20ADEBDF043A}" destId="{276761D9-5FE2-4769-A86C-C7C11DBC383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7E89B6-99B5-4B84-8F6C-3BA078DD0684}" type="doc">
      <dgm:prSet loTypeId="urn:microsoft.com/office/officeart/2008/layout/LinedList" loCatId="list" qsTypeId="urn:microsoft.com/office/officeart/2005/8/quickstyle/simple3" qsCatId="simple" csTypeId="urn:microsoft.com/office/officeart/2005/8/colors/accent6_2" csCatId="accent6"/>
      <dgm:spPr/>
      <dgm:t>
        <a:bodyPr/>
        <a:lstStyle/>
        <a:p>
          <a:endParaRPr lang="en-US"/>
        </a:p>
      </dgm:t>
    </dgm:pt>
    <dgm:pt modelId="{5DA6F408-1553-4E9D-B7BF-4EFF82D03A25}">
      <dgm:prSet/>
      <dgm:spPr/>
      <dgm:t>
        <a:bodyPr/>
        <a:lstStyle/>
        <a:p>
          <a:r>
            <a:rPr lang="en-GB"/>
            <a:t>The Sector Skills Councils have been too remote and “the national occupational standards, used for decades to underpin qualifications and apprenticeships, do not give a clear indication of what the student needs to know and be able to do at the end of their programme.”</a:t>
          </a:r>
          <a:endParaRPr lang="en-US"/>
        </a:p>
      </dgm:t>
    </dgm:pt>
    <dgm:pt modelId="{01C9A0FE-44AE-4DA4-B9DA-2CCA7198D06E}" type="parTrans" cxnId="{A9AA777D-16C2-4A65-94EE-84F8D7289A7F}">
      <dgm:prSet/>
      <dgm:spPr/>
      <dgm:t>
        <a:bodyPr/>
        <a:lstStyle/>
        <a:p>
          <a:endParaRPr lang="en-US"/>
        </a:p>
      </dgm:t>
    </dgm:pt>
    <dgm:pt modelId="{70B867DF-F781-47F9-84E8-E24287C64848}" type="sibTrans" cxnId="{A9AA777D-16C2-4A65-94EE-84F8D7289A7F}">
      <dgm:prSet/>
      <dgm:spPr/>
      <dgm:t>
        <a:bodyPr/>
        <a:lstStyle/>
        <a:p>
          <a:endParaRPr lang="en-US"/>
        </a:p>
      </dgm:t>
    </dgm:pt>
    <dgm:pt modelId="{03022C30-47E0-4D7A-BAA9-37F3D1B4FC28}">
      <dgm:prSet/>
      <dgm:spPr/>
      <dgm:t>
        <a:bodyPr/>
        <a:lstStyle/>
        <a:p>
          <a:r>
            <a:rPr lang="en-GB"/>
            <a:t>The proposed route for events manager is currently via the route name Catering and Hospitality however the route named Creative and Design has some degree of overlap.</a:t>
          </a:r>
          <a:endParaRPr lang="en-US"/>
        </a:p>
      </dgm:t>
    </dgm:pt>
    <dgm:pt modelId="{B959D9B8-AD11-44E3-8D31-02B83AEE78A1}" type="parTrans" cxnId="{5E2D43BF-B77C-4E4E-8259-652BF71A004A}">
      <dgm:prSet/>
      <dgm:spPr/>
      <dgm:t>
        <a:bodyPr/>
        <a:lstStyle/>
        <a:p>
          <a:endParaRPr lang="en-US"/>
        </a:p>
      </dgm:t>
    </dgm:pt>
    <dgm:pt modelId="{6D7078C5-3179-4B6D-8765-6411B55C54B3}" type="sibTrans" cxnId="{5E2D43BF-B77C-4E4E-8259-652BF71A004A}">
      <dgm:prSet/>
      <dgm:spPr/>
      <dgm:t>
        <a:bodyPr/>
        <a:lstStyle/>
        <a:p>
          <a:endParaRPr lang="en-US"/>
        </a:p>
      </dgm:t>
    </dgm:pt>
    <dgm:pt modelId="{CAB36643-886E-4BC5-9C8D-EC24D7646113}">
      <dgm:prSet/>
      <dgm:spPr/>
      <dgm:t>
        <a:bodyPr/>
        <a:lstStyle/>
        <a:p>
          <a:r>
            <a:rPr lang="en-GB"/>
            <a:t>Certification for 2 years will be college based with only one awarding organisation to be licensed to offer these tech levels.</a:t>
          </a:r>
          <a:endParaRPr lang="en-US"/>
        </a:p>
      </dgm:t>
    </dgm:pt>
    <dgm:pt modelId="{B5FF0BF1-D6C3-42E6-9DCB-EEF1069468FF}" type="parTrans" cxnId="{9DE91EEF-C751-4661-B93F-CF946221132A}">
      <dgm:prSet/>
      <dgm:spPr/>
      <dgm:t>
        <a:bodyPr/>
        <a:lstStyle/>
        <a:p>
          <a:endParaRPr lang="en-US"/>
        </a:p>
      </dgm:t>
    </dgm:pt>
    <dgm:pt modelId="{20D12C4F-2DE7-4298-B410-5C1433967811}" type="sibTrans" cxnId="{9DE91EEF-C751-4661-B93F-CF946221132A}">
      <dgm:prSet/>
      <dgm:spPr/>
      <dgm:t>
        <a:bodyPr/>
        <a:lstStyle/>
        <a:p>
          <a:endParaRPr lang="en-US"/>
        </a:p>
      </dgm:t>
    </dgm:pt>
    <dgm:pt modelId="{D01360F8-694E-44C0-8412-8BC43EEC1EBA}">
      <dgm:prSet/>
      <dgm:spPr/>
      <dgm:t>
        <a:bodyPr/>
        <a:lstStyle/>
        <a:p>
          <a:r>
            <a:rPr lang="en-GB"/>
            <a:t>There will not be multiple awarding organisations. There will be only one approved tech level with an ‘exclusive’ licence. </a:t>
          </a:r>
          <a:endParaRPr lang="en-US"/>
        </a:p>
      </dgm:t>
    </dgm:pt>
    <dgm:pt modelId="{33A8D847-2929-4697-AC3D-FE1DB14C508C}" type="parTrans" cxnId="{B06EEF17-5657-4210-867F-5A7ED0E9DFF0}">
      <dgm:prSet/>
      <dgm:spPr/>
      <dgm:t>
        <a:bodyPr/>
        <a:lstStyle/>
        <a:p>
          <a:endParaRPr lang="en-US"/>
        </a:p>
      </dgm:t>
    </dgm:pt>
    <dgm:pt modelId="{69D200AA-6D73-4D25-BE7E-E220EE8D41CC}" type="sibTrans" cxnId="{B06EEF17-5657-4210-867F-5A7ED0E9DFF0}">
      <dgm:prSet/>
      <dgm:spPr/>
      <dgm:t>
        <a:bodyPr/>
        <a:lstStyle/>
        <a:p>
          <a:endParaRPr lang="en-US"/>
        </a:p>
      </dgm:t>
    </dgm:pt>
    <dgm:pt modelId="{771C40E0-C13F-491F-80D1-59EE49E46E14}">
      <dgm:prSet/>
      <dgm:spPr/>
      <dgm:t>
        <a:bodyPr/>
        <a:lstStyle/>
        <a:p>
          <a:r>
            <a:rPr lang="en-GB"/>
            <a:t>More girls to be encouraged to “translate educational achievement into better life chances.”</a:t>
          </a:r>
          <a:endParaRPr lang="en-US"/>
        </a:p>
      </dgm:t>
    </dgm:pt>
    <dgm:pt modelId="{E411BAFD-3504-4191-A024-C97D8425361E}" type="parTrans" cxnId="{08BBD196-6193-4370-8F86-8198A077EB09}">
      <dgm:prSet/>
      <dgm:spPr/>
      <dgm:t>
        <a:bodyPr/>
        <a:lstStyle/>
        <a:p>
          <a:endParaRPr lang="en-US"/>
        </a:p>
      </dgm:t>
    </dgm:pt>
    <dgm:pt modelId="{BCB12F23-9753-4B97-B048-4A91838CC62B}" type="sibTrans" cxnId="{08BBD196-6193-4370-8F86-8198A077EB09}">
      <dgm:prSet/>
      <dgm:spPr/>
      <dgm:t>
        <a:bodyPr/>
        <a:lstStyle/>
        <a:p>
          <a:endParaRPr lang="en-US"/>
        </a:p>
      </dgm:t>
    </dgm:pt>
    <dgm:pt modelId="{412C0D3E-5D7F-423E-981C-97FB7BE8462D}">
      <dgm:prSet/>
      <dgm:spPr/>
      <dgm:t>
        <a:bodyPr/>
        <a:lstStyle/>
        <a:p>
          <a:r>
            <a:rPr lang="en-GB"/>
            <a:t>Training providers should be financially stable. Lead on these reforms and work with employers. New providers may be introduced as needed.</a:t>
          </a:r>
          <a:endParaRPr lang="en-US"/>
        </a:p>
      </dgm:t>
    </dgm:pt>
    <dgm:pt modelId="{7BA334E2-8068-43BC-8C83-DB3E005D7AB2}" type="parTrans" cxnId="{E7D35B48-4444-47F8-8805-EEC545C65EEE}">
      <dgm:prSet/>
      <dgm:spPr/>
      <dgm:t>
        <a:bodyPr/>
        <a:lstStyle/>
        <a:p>
          <a:endParaRPr lang="en-US"/>
        </a:p>
      </dgm:t>
    </dgm:pt>
    <dgm:pt modelId="{7ED26F0B-3597-4E6E-8816-D40A7C8A6123}" type="sibTrans" cxnId="{E7D35B48-4444-47F8-8805-EEC545C65EEE}">
      <dgm:prSet/>
      <dgm:spPr/>
      <dgm:t>
        <a:bodyPr/>
        <a:lstStyle/>
        <a:p>
          <a:endParaRPr lang="en-US"/>
        </a:p>
      </dgm:t>
    </dgm:pt>
    <dgm:pt modelId="{4BDD7907-077E-4BB7-82C6-B1631C47798F}">
      <dgm:prSet/>
      <dgm:spPr/>
      <dgm:t>
        <a:bodyPr/>
        <a:lstStyle/>
        <a:p>
          <a:r>
            <a:rPr lang="en-GB"/>
            <a:t>First delivery will be September 2019</a:t>
          </a:r>
          <a:endParaRPr lang="en-US"/>
        </a:p>
      </dgm:t>
    </dgm:pt>
    <dgm:pt modelId="{A122282F-75A4-44C1-9575-A02FD863DC60}" type="parTrans" cxnId="{C791814D-7F27-4F55-ABEA-4138129CC796}">
      <dgm:prSet/>
      <dgm:spPr/>
      <dgm:t>
        <a:bodyPr/>
        <a:lstStyle/>
        <a:p>
          <a:endParaRPr lang="en-US"/>
        </a:p>
      </dgm:t>
    </dgm:pt>
    <dgm:pt modelId="{2F4CA0A5-85A4-4C7A-8979-8F2CF2292204}" type="sibTrans" cxnId="{C791814D-7F27-4F55-ABEA-4138129CC796}">
      <dgm:prSet/>
      <dgm:spPr/>
      <dgm:t>
        <a:bodyPr/>
        <a:lstStyle/>
        <a:p>
          <a:endParaRPr lang="en-US"/>
        </a:p>
      </dgm:t>
    </dgm:pt>
    <dgm:pt modelId="{F3C94E51-831E-4875-9285-A6FF15F39E60}">
      <dgm:prSet/>
      <dgm:spPr/>
      <dgm:t>
        <a:bodyPr/>
        <a:lstStyle/>
        <a:p>
          <a:r>
            <a:rPr lang="en-GB"/>
            <a:t>High quality, structured work placement to be included.</a:t>
          </a:r>
          <a:endParaRPr lang="en-US"/>
        </a:p>
      </dgm:t>
    </dgm:pt>
    <dgm:pt modelId="{7A116053-0006-4C3F-82D3-1E0CBCA1BDDF}" type="parTrans" cxnId="{5CFCFA91-B2A6-47C8-B8EB-D0293FE1487A}">
      <dgm:prSet/>
      <dgm:spPr/>
      <dgm:t>
        <a:bodyPr/>
        <a:lstStyle/>
        <a:p>
          <a:endParaRPr lang="en-US"/>
        </a:p>
      </dgm:t>
    </dgm:pt>
    <dgm:pt modelId="{8781B500-A800-44F0-BC90-06B97FEC2C50}" type="sibTrans" cxnId="{5CFCFA91-B2A6-47C8-B8EB-D0293FE1487A}">
      <dgm:prSet/>
      <dgm:spPr/>
      <dgm:t>
        <a:bodyPr/>
        <a:lstStyle/>
        <a:p>
          <a:endParaRPr lang="en-US"/>
        </a:p>
      </dgm:t>
    </dgm:pt>
    <dgm:pt modelId="{9323D5AC-A97E-4760-83A2-059941CAAE7D}">
      <dgm:prSet/>
      <dgm:spPr/>
      <dgm:t>
        <a:bodyPr/>
        <a:lstStyle/>
        <a:p>
          <a:r>
            <a:rPr lang="en-GB"/>
            <a:t>Certification must have a genuine labour market currency.</a:t>
          </a:r>
          <a:endParaRPr lang="en-US"/>
        </a:p>
      </dgm:t>
    </dgm:pt>
    <dgm:pt modelId="{0E97DD6F-E9FD-4D69-9872-BF798F7F7784}" type="parTrans" cxnId="{C3E14E3D-AAA5-4308-9452-32542B9E7BDF}">
      <dgm:prSet/>
      <dgm:spPr/>
      <dgm:t>
        <a:bodyPr/>
        <a:lstStyle/>
        <a:p>
          <a:endParaRPr lang="en-US"/>
        </a:p>
      </dgm:t>
    </dgm:pt>
    <dgm:pt modelId="{BD9F9466-E082-48B9-AB25-8B5C5790BF43}" type="sibTrans" cxnId="{C3E14E3D-AAA5-4308-9452-32542B9E7BDF}">
      <dgm:prSet/>
      <dgm:spPr/>
      <dgm:t>
        <a:bodyPr/>
        <a:lstStyle/>
        <a:p>
          <a:endParaRPr lang="en-US"/>
        </a:p>
      </dgm:t>
    </dgm:pt>
    <dgm:pt modelId="{47BDA392-F77F-4FC0-93D9-DA2270ECA33B}" type="pres">
      <dgm:prSet presAssocID="{4E7E89B6-99B5-4B84-8F6C-3BA078DD0684}" presName="vert0" presStyleCnt="0">
        <dgm:presLayoutVars>
          <dgm:dir/>
          <dgm:animOne val="branch"/>
          <dgm:animLvl val="lvl"/>
        </dgm:presLayoutVars>
      </dgm:prSet>
      <dgm:spPr/>
    </dgm:pt>
    <dgm:pt modelId="{BB42CE79-C743-4C50-B082-461C14166945}" type="pres">
      <dgm:prSet presAssocID="{5DA6F408-1553-4E9D-B7BF-4EFF82D03A25}" presName="thickLine" presStyleLbl="alignNode1" presStyleIdx="0" presStyleCnt="9"/>
      <dgm:spPr/>
    </dgm:pt>
    <dgm:pt modelId="{D960880A-3C47-4616-B54A-5995B7826B29}" type="pres">
      <dgm:prSet presAssocID="{5DA6F408-1553-4E9D-B7BF-4EFF82D03A25}" presName="horz1" presStyleCnt="0"/>
      <dgm:spPr/>
    </dgm:pt>
    <dgm:pt modelId="{117FC49F-1990-41F3-95B8-6B4CC33E718F}" type="pres">
      <dgm:prSet presAssocID="{5DA6F408-1553-4E9D-B7BF-4EFF82D03A25}" presName="tx1" presStyleLbl="revTx" presStyleIdx="0" presStyleCnt="9"/>
      <dgm:spPr/>
    </dgm:pt>
    <dgm:pt modelId="{C0BA3FB9-A4B0-49CB-AFFC-4F6CEF2F1C83}" type="pres">
      <dgm:prSet presAssocID="{5DA6F408-1553-4E9D-B7BF-4EFF82D03A25}" presName="vert1" presStyleCnt="0"/>
      <dgm:spPr/>
    </dgm:pt>
    <dgm:pt modelId="{94174C69-BCB8-4BFB-9711-35308CD9A98B}" type="pres">
      <dgm:prSet presAssocID="{03022C30-47E0-4D7A-BAA9-37F3D1B4FC28}" presName="thickLine" presStyleLbl="alignNode1" presStyleIdx="1" presStyleCnt="9"/>
      <dgm:spPr/>
    </dgm:pt>
    <dgm:pt modelId="{02EF7E70-61DA-4150-A639-DE8ECEADD96F}" type="pres">
      <dgm:prSet presAssocID="{03022C30-47E0-4D7A-BAA9-37F3D1B4FC28}" presName="horz1" presStyleCnt="0"/>
      <dgm:spPr/>
    </dgm:pt>
    <dgm:pt modelId="{D7C9F77B-22AD-4F04-8DAE-F9270B76D57F}" type="pres">
      <dgm:prSet presAssocID="{03022C30-47E0-4D7A-BAA9-37F3D1B4FC28}" presName="tx1" presStyleLbl="revTx" presStyleIdx="1" presStyleCnt="9"/>
      <dgm:spPr/>
    </dgm:pt>
    <dgm:pt modelId="{E59DB708-FC8C-4F57-B598-291517709E42}" type="pres">
      <dgm:prSet presAssocID="{03022C30-47E0-4D7A-BAA9-37F3D1B4FC28}" presName="vert1" presStyleCnt="0"/>
      <dgm:spPr/>
    </dgm:pt>
    <dgm:pt modelId="{72FEB15E-645B-4BCC-B02D-9272FF5D3DF2}" type="pres">
      <dgm:prSet presAssocID="{CAB36643-886E-4BC5-9C8D-EC24D7646113}" presName="thickLine" presStyleLbl="alignNode1" presStyleIdx="2" presStyleCnt="9"/>
      <dgm:spPr/>
    </dgm:pt>
    <dgm:pt modelId="{87BD9031-3124-4C4C-8769-9C95AD740D82}" type="pres">
      <dgm:prSet presAssocID="{CAB36643-886E-4BC5-9C8D-EC24D7646113}" presName="horz1" presStyleCnt="0"/>
      <dgm:spPr/>
    </dgm:pt>
    <dgm:pt modelId="{081F196A-E210-4D1E-A847-D544D2781D3A}" type="pres">
      <dgm:prSet presAssocID="{CAB36643-886E-4BC5-9C8D-EC24D7646113}" presName="tx1" presStyleLbl="revTx" presStyleIdx="2" presStyleCnt="9"/>
      <dgm:spPr/>
    </dgm:pt>
    <dgm:pt modelId="{A79BB3A9-2FFC-4D9A-A036-8CF68C6054E3}" type="pres">
      <dgm:prSet presAssocID="{CAB36643-886E-4BC5-9C8D-EC24D7646113}" presName="vert1" presStyleCnt="0"/>
      <dgm:spPr/>
    </dgm:pt>
    <dgm:pt modelId="{E31514C5-BBC4-4D6A-8579-44BE0036F769}" type="pres">
      <dgm:prSet presAssocID="{D01360F8-694E-44C0-8412-8BC43EEC1EBA}" presName="thickLine" presStyleLbl="alignNode1" presStyleIdx="3" presStyleCnt="9"/>
      <dgm:spPr/>
    </dgm:pt>
    <dgm:pt modelId="{A45A3E5C-F2A8-4965-9954-FEB805F99D29}" type="pres">
      <dgm:prSet presAssocID="{D01360F8-694E-44C0-8412-8BC43EEC1EBA}" presName="horz1" presStyleCnt="0"/>
      <dgm:spPr/>
    </dgm:pt>
    <dgm:pt modelId="{2A38AFD4-8C4B-45F4-A59C-A2937CC82CAB}" type="pres">
      <dgm:prSet presAssocID="{D01360F8-694E-44C0-8412-8BC43EEC1EBA}" presName="tx1" presStyleLbl="revTx" presStyleIdx="3" presStyleCnt="9"/>
      <dgm:spPr/>
    </dgm:pt>
    <dgm:pt modelId="{76B89751-10CB-46A7-8C07-D44EFE90B2F2}" type="pres">
      <dgm:prSet presAssocID="{D01360F8-694E-44C0-8412-8BC43EEC1EBA}" presName="vert1" presStyleCnt="0"/>
      <dgm:spPr/>
    </dgm:pt>
    <dgm:pt modelId="{5CF172F4-4B36-4425-8917-BE16CB2F25AC}" type="pres">
      <dgm:prSet presAssocID="{771C40E0-C13F-491F-80D1-59EE49E46E14}" presName="thickLine" presStyleLbl="alignNode1" presStyleIdx="4" presStyleCnt="9"/>
      <dgm:spPr/>
    </dgm:pt>
    <dgm:pt modelId="{981A5E49-95FB-47F0-A6A4-DD8C841F0226}" type="pres">
      <dgm:prSet presAssocID="{771C40E0-C13F-491F-80D1-59EE49E46E14}" presName="horz1" presStyleCnt="0"/>
      <dgm:spPr/>
    </dgm:pt>
    <dgm:pt modelId="{67842227-487D-4769-A67D-481B0AA1F166}" type="pres">
      <dgm:prSet presAssocID="{771C40E0-C13F-491F-80D1-59EE49E46E14}" presName="tx1" presStyleLbl="revTx" presStyleIdx="4" presStyleCnt="9"/>
      <dgm:spPr/>
    </dgm:pt>
    <dgm:pt modelId="{C91DB908-B29C-422A-9EF9-724B2D0F482B}" type="pres">
      <dgm:prSet presAssocID="{771C40E0-C13F-491F-80D1-59EE49E46E14}" presName="vert1" presStyleCnt="0"/>
      <dgm:spPr/>
    </dgm:pt>
    <dgm:pt modelId="{72A62ACA-244D-40EE-921E-21B6E0EFEBA3}" type="pres">
      <dgm:prSet presAssocID="{412C0D3E-5D7F-423E-981C-97FB7BE8462D}" presName="thickLine" presStyleLbl="alignNode1" presStyleIdx="5" presStyleCnt="9"/>
      <dgm:spPr/>
    </dgm:pt>
    <dgm:pt modelId="{84054DFD-1467-4A14-92AC-1E83E2E7ED01}" type="pres">
      <dgm:prSet presAssocID="{412C0D3E-5D7F-423E-981C-97FB7BE8462D}" presName="horz1" presStyleCnt="0"/>
      <dgm:spPr/>
    </dgm:pt>
    <dgm:pt modelId="{F4573624-D994-4CA1-807E-4EC727C029FA}" type="pres">
      <dgm:prSet presAssocID="{412C0D3E-5D7F-423E-981C-97FB7BE8462D}" presName="tx1" presStyleLbl="revTx" presStyleIdx="5" presStyleCnt="9"/>
      <dgm:spPr/>
    </dgm:pt>
    <dgm:pt modelId="{D7167460-B710-4F6E-8D80-D93F05919848}" type="pres">
      <dgm:prSet presAssocID="{412C0D3E-5D7F-423E-981C-97FB7BE8462D}" presName="vert1" presStyleCnt="0"/>
      <dgm:spPr/>
    </dgm:pt>
    <dgm:pt modelId="{39ADE84F-A489-4725-BADF-068ACE2E0301}" type="pres">
      <dgm:prSet presAssocID="{4BDD7907-077E-4BB7-82C6-B1631C47798F}" presName="thickLine" presStyleLbl="alignNode1" presStyleIdx="6" presStyleCnt="9"/>
      <dgm:spPr/>
    </dgm:pt>
    <dgm:pt modelId="{1A705504-050B-4557-A738-65D7C8C6707A}" type="pres">
      <dgm:prSet presAssocID="{4BDD7907-077E-4BB7-82C6-B1631C47798F}" presName="horz1" presStyleCnt="0"/>
      <dgm:spPr/>
    </dgm:pt>
    <dgm:pt modelId="{FF1FB96F-CA72-4FC2-8180-6343EBEE450A}" type="pres">
      <dgm:prSet presAssocID="{4BDD7907-077E-4BB7-82C6-B1631C47798F}" presName="tx1" presStyleLbl="revTx" presStyleIdx="6" presStyleCnt="9"/>
      <dgm:spPr/>
    </dgm:pt>
    <dgm:pt modelId="{5074ADCF-DA4F-4A40-BE46-A2C1816C43F0}" type="pres">
      <dgm:prSet presAssocID="{4BDD7907-077E-4BB7-82C6-B1631C47798F}" presName="vert1" presStyleCnt="0"/>
      <dgm:spPr/>
    </dgm:pt>
    <dgm:pt modelId="{B03C9410-6B84-414B-8802-5234719120CF}" type="pres">
      <dgm:prSet presAssocID="{F3C94E51-831E-4875-9285-A6FF15F39E60}" presName="thickLine" presStyleLbl="alignNode1" presStyleIdx="7" presStyleCnt="9"/>
      <dgm:spPr/>
    </dgm:pt>
    <dgm:pt modelId="{C1EC6ED2-D8E9-482C-9B83-3EEF1DC31978}" type="pres">
      <dgm:prSet presAssocID="{F3C94E51-831E-4875-9285-A6FF15F39E60}" presName="horz1" presStyleCnt="0"/>
      <dgm:spPr/>
    </dgm:pt>
    <dgm:pt modelId="{1F02A0AD-7D27-4B72-A4E3-D93CBB3CF715}" type="pres">
      <dgm:prSet presAssocID="{F3C94E51-831E-4875-9285-A6FF15F39E60}" presName="tx1" presStyleLbl="revTx" presStyleIdx="7" presStyleCnt="9"/>
      <dgm:spPr/>
    </dgm:pt>
    <dgm:pt modelId="{0ED00ACF-37E1-4728-BDAD-B2A29F185EA6}" type="pres">
      <dgm:prSet presAssocID="{F3C94E51-831E-4875-9285-A6FF15F39E60}" presName="vert1" presStyleCnt="0"/>
      <dgm:spPr/>
    </dgm:pt>
    <dgm:pt modelId="{D0145365-C906-49BC-80B4-D5E1379BA432}" type="pres">
      <dgm:prSet presAssocID="{9323D5AC-A97E-4760-83A2-059941CAAE7D}" presName="thickLine" presStyleLbl="alignNode1" presStyleIdx="8" presStyleCnt="9"/>
      <dgm:spPr/>
    </dgm:pt>
    <dgm:pt modelId="{31145F18-5811-40DF-B347-FA0C1CC7C0E6}" type="pres">
      <dgm:prSet presAssocID="{9323D5AC-A97E-4760-83A2-059941CAAE7D}" presName="horz1" presStyleCnt="0"/>
      <dgm:spPr/>
    </dgm:pt>
    <dgm:pt modelId="{E2BDB6E7-44D0-496D-B0F5-41611654E9EF}" type="pres">
      <dgm:prSet presAssocID="{9323D5AC-A97E-4760-83A2-059941CAAE7D}" presName="tx1" presStyleLbl="revTx" presStyleIdx="8" presStyleCnt="9"/>
      <dgm:spPr/>
    </dgm:pt>
    <dgm:pt modelId="{D71BB5DD-648B-4509-964A-D00F4542C31D}" type="pres">
      <dgm:prSet presAssocID="{9323D5AC-A97E-4760-83A2-059941CAAE7D}" presName="vert1" presStyleCnt="0"/>
      <dgm:spPr/>
    </dgm:pt>
  </dgm:ptLst>
  <dgm:cxnLst>
    <dgm:cxn modelId="{F3697A14-F0AE-4A13-9419-0A3B6089FAF6}" type="presOf" srcId="{4BDD7907-077E-4BB7-82C6-B1631C47798F}" destId="{FF1FB96F-CA72-4FC2-8180-6343EBEE450A}" srcOrd="0" destOrd="0" presId="urn:microsoft.com/office/officeart/2008/layout/LinedList"/>
    <dgm:cxn modelId="{B06EEF17-5657-4210-867F-5A7ED0E9DFF0}" srcId="{4E7E89B6-99B5-4B84-8F6C-3BA078DD0684}" destId="{D01360F8-694E-44C0-8412-8BC43EEC1EBA}" srcOrd="3" destOrd="0" parTransId="{33A8D847-2929-4697-AC3D-FE1DB14C508C}" sibTransId="{69D200AA-6D73-4D25-BE7E-E220EE8D41CC}"/>
    <dgm:cxn modelId="{A4758E32-6BBA-42CB-BEB6-C2DDA20CAB05}" type="presOf" srcId="{9323D5AC-A97E-4760-83A2-059941CAAE7D}" destId="{E2BDB6E7-44D0-496D-B0F5-41611654E9EF}" srcOrd="0" destOrd="0" presId="urn:microsoft.com/office/officeart/2008/layout/LinedList"/>
    <dgm:cxn modelId="{C3E14E3D-AAA5-4308-9452-32542B9E7BDF}" srcId="{4E7E89B6-99B5-4B84-8F6C-3BA078DD0684}" destId="{9323D5AC-A97E-4760-83A2-059941CAAE7D}" srcOrd="8" destOrd="0" parTransId="{0E97DD6F-E9FD-4D69-9872-BF798F7F7784}" sibTransId="{BD9F9466-E082-48B9-AB25-8B5C5790BF43}"/>
    <dgm:cxn modelId="{C91AEF3F-93F8-4FFC-9A5D-912C2D1CC355}" type="presOf" srcId="{4E7E89B6-99B5-4B84-8F6C-3BA078DD0684}" destId="{47BDA392-F77F-4FC0-93D9-DA2270ECA33B}" srcOrd="0" destOrd="0" presId="urn:microsoft.com/office/officeart/2008/layout/LinedList"/>
    <dgm:cxn modelId="{664ECB61-1E2A-4EAA-B03B-657C22555A5A}" type="presOf" srcId="{CAB36643-886E-4BC5-9C8D-EC24D7646113}" destId="{081F196A-E210-4D1E-A847-D544D2781D3A}" srcOrd="0" destOrd="0" presId="urn:microsoft.com/office/officeart/2008/layout/LinedList"/>
    <dgm:cxn modelId="{DD3A5342-6CE5-4DA9-BBE2-DF02D2ABA0A8}" type="presOf" srcId="{03022C30-47E0-4D7A-BAA9-37F3D1B4FC28}" destId="{D7C9F77B-22AD-4F04-8DAE-F9270B76D57F}" srcOrd="0" destOrd="0" presId="urn:microsoft.com/office/officeart/2008/layout/LinedList"/>
    <dgm:cxn modelId="{E7D35B48-4444-47F8-8805-EEC545C65EEE}" srcId="{4E7E89B6-99B5-4B84-8F6C-3BA078DD0684}" destId="{412C0D3E-5D7F-423E-981C-97FB7BE8462D}" srcOrd="5" destOrd="0" parTransId="{7BA334E2-8068-43BC-8C83-DB3E005D7AB2}" sibTransId="{7ED26F0B-3597-4E6E-8816-D40A7C8A6123}"/>
    <dgm:cxn modelId="{62304A6D-EE74-4F7B-BD51-D47EABB4E7CC}" type="presOf" srcId="{D01360F8-694E-44C0-8412-8BC43EEC1EBA}" destId="{2A38AFD4-8C4B-45F4-A59C-A2937CC82CAB}" srcOrd="0" destOrd="0" presId="urn:microsoft.com/office/officeart/2008/layout/LinedList"/>
    <dgm:cxn modelId="{C791814D-7F27-4F55-ABEA-4138129CC796}" srcId="{4E7E89B6-99B5-4B84-8F6C-3BA078DD0684}" destId="{4BDD7907-077E-4BB7-82C6-B1631C47798F}" srcOrd="6" destOrd="0" parTransId="{A122282F-75A4-44C1-9575-A02FD863DC60}" sibTransId="{2F4CA0A5-85A4-4C7A-8979-8F2CF2292204}"/>
    <dgm:cxn modelId="{026D0D4E-988B-4095-97EB-78500ED374B0}" type="presOf" srcId="{412C0D3E-5D7F-423E-981C-97FB7BE8462D}" destId="{F4573624-D994-4CA1-807E-4EC727C029FA}" srcOrd="0" destOrd="0" presId="urn:microsoft.com/office/officeart/2008/layout/LinedList"/>
    <dgm:cxn modelId="{40152D7A-EDF0-4737-A989-2B27E800F4D6}" type="presOf" srcId="{F3C94E51-831E-4875-9285-A6FF15F39E60}" destId="{1F02A0AD-7D27-4B72-A4E3-D93CBB3CF715}" srcOrd="0" destOrd="0" presId="urn:microsoft.com/office/officeart/2008/layout/LinedList"/>
    <dgm:cxn modelId="{A9AA777D-16C2-4A65-94EE-84F8D7289A7F}" srcId="{4E7E89B6-99B5-4B84-8F6C-3BA078DD0684}" destId="{5DA6F408-1553-4E9D-B7BF-4EFF82D03A25}" srcOrd="0" destOrd="0" parTransId="{01C9A0FE-44AE-4DA4-B9DA-2CCA7198D06E}" sibTransId="{70B867DF-F781-47F9-84E8-E24287C64848}"/>
    <dgm:cxn modelId="{5CFCFA91-B2A6-47C8-B8EB-D0293FE1487A}" srcId="{4E7E89B6-99B5-4B84-8F6C-3BA078DD0684}" destId="{F3C94E51-831E-4875-9285-A6FF15F39E60}" srcOrd="7" destOrd="0" parTransId="{7A116053-0006-4C3F-82D3-1E0CBCA1BDDF}" sibTransId="{8781B500-A800-44F0-BC90-06B97FEC2C50}"/>
    <dgm:cxn modelId="{08BBD196-6193-4370-8F86-8198A077EB09}" srcId="{4E7E89B6-99B5-4B84-8F6C-3BA078DD0684}" destId="{771C40E0-C13F-491F-80D1-59EE49E46E14}" srcOrd="4" destOrd="0" parTransId="{E411BAFD-3504-4191-A024-C97D8425361E}" sibTransId="{BCB12F23-9753-4B97-B048-4A91838CC62B}"/>
    <dgm:cxn modelId="{6FB49AA8-12DF-45E4-9C92-B30C1E958883}" type="presOf" srcId="{771C40E0-C13F-491F-80D1-59EE49E46E14}" destId="{67842227-487D-4769-A67D-481B0AA1F166}" srcOrd="0" destOrd="0" presId="urn:microsoft.com/office/officeart/2008/layout/LinedList"/>
    <dgm:cxn modelId="{5E2D43BF-B77C-4E4E-8259-652BF71A004A}" srcId="{4E7E89B6-99B5-4B84-8F6C-3BA078DD0684}" destId="{03022C30-47E0-4D7A-BAA9-37F3D1B4FC28}" srcOrd="1" destOrd="0" parTransId="{B959D9B8-AD11-44E3-8D31-02B83AEE78A1}" sibTransId="{6D7078C5-3179-4B6D-8765-6411B55C54B3}"/>
    <dgm:cxn modelId="{24A34EC2-B4AE-4002-997E-EA3D675CDC94}" type="presOf" srcId="{5DA6F408-1553-4E9D-B7BF-4EFF82D03A25}" destId="{117FC49F-1990-41F3-95B8-6B4CC33E718F}" srcOrd="0" destOrd="0" presId="urn:microsoft.com/office/officeart/2008/layout/LinedList"/>
    <dgm:cxn modelId="{9DE91EEF-C751-4661-B93F-CF946221132A}" srcId="{4E7E89B6-99B5-4B84-8F6C-3BA078DD0684}" destId="{CAB36643-886E-4BC5-9C8D-EC24D7646113}" srcOrd="2" destOrd="0" parTransId="{B5FF0BF1-D6C3-42E6-9DCB-EEF1069468FF}" sibTransId="{20D12C4F-2DE7-4298-B410-5C1433967811}"/>
    <dgm:cxn modelId="{BF9ECC88-32D3-489A-9ABE-E931EBAEDE45}" type="presParOf" srcId="{47BDA392-F77F-4FC0-93D9-DA2270ECA33B}" destId="{BB42CE79-C743-4C50-B082-461C14166945}" srcOrd="0" destOrd="0" presId="urn:microsoft.com/office/officeart/2008/layout/LinedList"/>
    <dgm:cxn modelId="{DF9EB93B-440D-43C2-82EC-02C72ADD2E33}" type="presParOf" srcId="{47BDA392-F77F-4FC0-93D9-DA2270ECA33B}" destId="{D960880A-3C47-4616-B54A-5995B7826B29}" srcOrd="1" destOrd="0" presId="urn:microsoft.com/office/officeart/2008/layout/LinedList"/>
    <dgm:cxn modelId="{5BE8E60B-8A62-46CB-A319-2BC3BF7B43C6}" type="presParOf" srcId="{D960880A-3C47-4616-B54A-5995B7826B29}" destId="{117FC49F-1990-41F3-95B8-6B4CC33E718F}" srcOrd="0" destOrd="0" presId="urn:microsoft.com/office/officeart/2008/layout/LinedList"/>
    <dgm:cxn modelId="{40DFD393-5194-41F3-BDD2-89C390F9D61C}" type="presParOf" srcId="{D960880A-3C47-4616-B54A-5995B7826B29}" destId="{C0BA3FB9-A4B0-49CB-AFFC-4F6CEF2F1C83}" srcOrd="1" destOrd="0" presId="urn:microsoft.com/office/officeart/2008/layout/LinedList"/>
    <dgm:cxn modelId="{CF9C5EC5-6862-45F1-846C-CB2D61F5732F}" type="presParOf" srcId="{47BDA392-F77F-4FC0-93D9-DA2270ECA33B}" destId="{94174C69-BCB8-4BFB-9711-35308CD9A98B}" srcOrd="2" destOrd="0" presId="urn:microsoft.com/office/officeart/2008/layout/LinedList"/>
    <dgm:cxn modelId="{21A93EA4-FF91-49F8-994D-0E8E83229BA4}" type="presParOf" srcId="{47BDA392-F77F-4FC0-93D9-DA2270ECA33B}" destId="{02EF7E70-61DA-4150-A639-DE8ECEADD96F}" srcOrd="3" destOrd="0" presId="urn:microsoft.com/office/officeart/2008/layout/LinedList"/>
    <dgm:cxn modelId="{8BE1299E-C474-46FB-AD18-F094DF4DC42D}" type="presParOf" srcId="{02EF7E70-61DA-4150-A639-DE8ECEADD96F}" destId="{D7C9F77B-22AD-4F04-8DAE-F9270B76D57F}" srcOrd="0" destOrd="0" presId="urn:microsoft.com/office/officeart/2008/layout/LinedList"/>
    <dgm:cxn modelId="{FABD63B5-E7CF-417D-9955-874648D3A4C4}" type="presParOf" srcId="{02EF7E70-61DA-4150-A639-DE8ECEADD96F}" destId="{E59DB708-FC8C-4F57-B598-291517709E42}" srcOrd="1" destOrd="0" presId="urn:microsoft.com/office/officeart/2008/layout/LinedList"/>
    <dgm:cxn modelId="{28E4D94D-6361-4FEB-9EDC-7172B1E1EC11}" type="presParOf" srcId="{47BDA392-F77F-4FC0-93D9-DA2270ECA33B}" destId="{72FEB15E-645B-4BCC-B02D-9272FF5D3DF2}" srcOrd="4" destOrd="0" presId="urn:microsoft.com/office/officeart/2008/layout/LinedList"/>
    <dgm:cxn modelId="{76AC2CD8-75B1-4F8A-B0A7-95B8DD44945C}" type="presParOf" srcId="{47BDA392-F77F-4FC0-93D9-DA2270ECA33B}" destId="{87BD9031-3124-4C4C-8769-9C95AD740D82}" srcOrd="5" destOrd="0" presId="urn:microsoft.com/office/officeart/2008/layout/LinedList"/>
    <dgm:cxn modelId="{9619C540-DB63-4813-9CF0-261BB43E4537}" type="presParOf" srcId="{87BD9031-3124-4C4C-8769-9C95AD740D82}" destId="{081F196A-E210-4D1E-A847-D544D2781D3A}" srcOrd="0" destOrd="0" presId="urn:microsoft.com/office/officeart/2008/layout/LinedList"/>
    <dgm:cxn modelId="{9FFD1F76-F288-42EA-8532-D3E201A8A2CC}" type="presParOf" srcId="{87BD9031-3124-4C4C-8769-9C95AD740D82}" destId="{A79BB3A9-2FFC-4D9A-A036-8CF68C6054E3}" srcOrd="1" destOrd="0" presId="urn:microsoft.com/office/officeart/2008/layout/LinedList"/>
    <dgm:cxn modelId="{6EC332A3-61D4-48B7-826C-C7ED2099AA0B}" type="presParOf" srcId="{47BDA392-F77F-4FC0-93D9-DA2270ECA33B}" destId="{E31514C5-BBC4-4D6A-8579-44BE0036F769}" srcOrd="6" destOrd="0" presId="urn:microsoft.com/office/officeart/2008/layout/LinedList"/>
    <dgm:cxn modelId="{6856D19B-8491-4347-A4CD-7EA3E4E2EAC7}" type="presParOf" srcId="{47BDA392-F77F-4FC0-93D9-DA2270ECA33B}" destId="{A45A3E5C-F2A8-4965-9954-FEB805F99D29}" srcOrd="7" destOrd="0" presId="urn:microsoft.com/office/officeart/2008/layout/LinedList"/>
    <dgm:cxn modelId="{3C953127-4CC0-4C16-86C6-C264F13C4CF7}" type="presParOf" srcId="{A45A3E5C-F2A8-4965-9954-FEB805F99D29}" destId="{2A38AFD4-8C4B-45F4-A59C-A2937CC82CAB}" srcOrd="0" destOrd="0" presId="urn:microsoft.com/office/officeart/2008/layout/LinedList"/>
    <dgm:cxn modelId="{78F5A8E3-2273-4C29-A0DC-1C7B926290C8}" type="presParOf" srcId="{A45A3E5C-F2A8-4965-9954-FEB805F99D29}" destId="{76B89751-10CB-46A7-8C07-D44EFE90B2F2}" srcOrd="1" destOrd="0" presId="urn:microsoft.com/office/officeart/2008/layout/LinedList"/>
    <dgm:cxn modelId="{E4E6ED14-CF85-4209-AA43-CBF8F59BC1AF}" type="presParOf" srcId="{47BDA392-F77F-4FC0-93D9-DA2270ECA33B}" destId="{5CF172F4-4B36-4425-8917-BE16CB2F25AC}" srcOrd="8" destOrd="0" presId="urn:microsoft.com/office/officeart/2008/layout/LinedList"/>
    <dgm:cxn modelId="{706B55FD-1DF6-48E4-A677-59441568E9EE}" type="presParOf" srcId="{47BDA392-F77F-4FC0-93D9-DA2270ECA33B}" destId="{981A5E49-95FB-47F0-A6A4-DD8C841F0226}" srcOrd="9" destOrd="0" presId="urn:microsoft.com/office/officeart/2008/layout/LinedList"/>
    <dgm:cxn modelId="{EAEE9C8A-1988-469A-9FA2-530F868BB21F}" type="presParOf" srcId="{981A5E49-95FB-47F0-A6A4-DD8C841F0226}" destId="{67842227-487D-4769-A67D-481B0AA1F166}" srcOrd="0" destOrd="0" presId="urn:microsoft.com/office/officeart/2008/layout/LinedList"/>
    <dgm:cxn modelId="{C049E762-577F-4B94-8547-006C796698CE}" type="presParOf" srcId="{981A5E49-95FB-47F0-A6A4-DD8C841F0226}" destId="{C91DB908-B29C-422A-9EF9-724B2D0F482B}" srcOrd="1" destOrd="0" presId="urn:microsoft.com/office/officeart/2008/layout/LinedList"/>
    <dgm:cxn modelId="{6BFC3C64-D399-48FD-B006-87AE10912000}" type="presParOf" srcId="{47BDA392-F77F-4FC0-93D9-DA2270ECA33B}" destId="{72A62ACA-244D-40EE-921E-21B6E0EFEBA3}" srcOrd="10" destOrd="0" presId="urn:microsoft.com/office/officeart/2008/layout/LinedList"/>
    <dgm:cxn modelId="{7141BBF7-98C7-434F-89B3-934A75FFEBAF}" type="presParOf" srcId="{47BDA392-F77F-4FC0-93D9-DA2270ECA33B}" destId="{84054DFD-1467-4A14-92AC-1E83E2E7ED01}" srcOrd="11" destOrd="0" presId="urn:microsoft.com/office/officeart/2008/layout/LinedList"/>
    <dgm:cxn modelId="{E36717E7-FB65-42AE-AF1B-DDC49EF63B78}" type="presParOf" srcId="{84054DFD-1467-4A14-92AC-1E83E2E7ED01}" destId="{F4573624-D994-4CA1-807E-4EC727C029FA}" srcOrd="0" destOrd="0" presId="urn:microsoft.com/office/officeart/2008/layout/LinedList"/>
    <dgm:cxn modelId="{1240A037-D488-4DC8-8834-AA31F46177A1}" type="presParOf" srcId="{84054DFD-1467-4A14-92AC-1E83E2E7ED01}" destId="{D7167460-B710-4F6E-8D80-D93F05919848}" srcOrd="1" destOrd="0" presId="urn:microsoft.com/office/officeart/2008/layout/LinedList"/>
    <dgm:cxn modelId="{2103872C-E444-4EAF-9D2A-4813AA6BF1C7}" type="presParOf" srcId="{47BDA392-F77F-4FC0-93D9-DA2270ECA33B}" destId="{39ADE84F-A489-4725-BADF-068ACE2E0301}" srcOrd="12" destOrd="0" presId="urn:microsoft.com/office/officeart/2008/layout/LinedList"/>
    <dgm:cxn modelId="{D211AC81-02C5-4F98-99B6-B645610035F6}" type="presParOf" srcId="{47BDA392-F77F-4FC0-93D9-DA2270ECA33B}" destId="{1A705504-050B-4557-A738-65D7C8C6707A}" srcOrd="13" destOrd="0" presId="urn:microsoft.com/office/officeart/2008/layout/LinedList"/>
    <dgm:cxn modelId="{F58C378B-9EA2-4826-92D9-D70555BCEF91}" type="presParOf" srcId="{1A705504-050B-4557-A738-65D7C8C6707A}" destId="{FF1FB96F-CA72-4FC2-8180-6343EBEE450A}" srcOrd="0" destOrd="0" presId="urn:microsoft.com/office/officeart/2008/layout/LinedList"/>
    <dgm:cxn modelId="{5E1BB36D-F5DF-4DC2-89AE-AAF470981E3E}" type="presParOf" srcId="{1A705504-050B-4557-A738-65D7C8C6707A}" destId="{5074ADCF-DA4F-4A40-BE46-A2C1816C43F0}" srcOrd="1" destOrd="0" presId="urn:microsoft.com/office/officeart/2008/layout/LinedList"/>
    <dgm:cxn modelId="{0858E196-02E2-4D07-90F9-806C7616CE15}" type="presParOf" srcId="{47BDA392-F77F-4FC0-93D9-DA2270ECA33B}" destId="{B03C9410-6B84-414B-8802-5234719120CF}" srcOrd="14" destOrd="0" presId="urn:microsoft.com/office/officeart/2008/layout/LinedList"/>
    <dgm:cxn modelId="{9BD8436D-6130-4836-88A4-32287CB359D7}" type="presParOf" srcId="{47BDA392-F77F-4FC0-93D9-DA2270ECA33B}" destId="{C1EC6ED2-D8E9-482C-9B83-3EEF1DC31978}" srcOrd="15" destOrd="0" presId="urn:microsoft.com/office/officeart/2008/layout/LinedList"/>
    <dgm:cxn modelId="{A0374E30-194F-4597-BCC9-BA6B3DFD2F67}" type="presParOf" srcId="{C1EC6ED2-D8E9-482C-9B83-3EEF1DC31978}" destId="{1F02A0AD-7D27-4B72-A4E3-D93CBB3CF715}" srcOrd="0" destOrd="0" presId="urn:microsoft.com/office/officeart/2008/layout/LinedList"/>
    <dgm:cxn modelId="{432F0FB9-585B-45AE-9A5D-62064323057E}" type="presParOf" srcId="{C1EC6ED2-D8E9-482C-9B83-3EEF1DC31978}" destId="{0ED00ACF-37E1-4728-BDAD-B2A29F185EA6}" srcOrd="1" destOrd="0" presId="urn:microsoft.com/office/officeart/2008/layout/LinedList"/>
    <dgm:cxn modelId="{AB0436AD-B5E5-4499-A76A-5A2F5D3DF676}" type="presParOf" srcId="{47BDA392-F77F-4FC0-93D9-DA2270ECA33B}" destId="{D0145365-C906-49BC-80B4-D5E1379BA432}" srcOrd="16" destOrd="0" presId="urn:microsoft.com/office/officeart/2008/layout/LinedList"/>
    <dgm:cxn modelId="{4EFB2309-47C8-4FDE-81AC-D66428C5AF3C}" type="presParOf" srcId="{47BDA392-F77F-4FC0-93D9-DA2270ECA33B}" destId="{31145F18-5811-40DF-B347-FA0C1CC7C0E6}" srcOrd="17" destOrd="0" presId="urn:microsoft.com/office/officeart/2008/layout/LinedList"/>
    <dgm:cxn modelId="{69416E50-6B6E-4658-9575-5A61250A289C}" type="presParOf" srcId="{31145F18-5811-40DF-B347-FA0C1CC7C0E6}" destId="{E2BDB6E7-44D0-496D-B0F5-41611654E9EF}" srcOrd="0" destOrd="0" presId="urn:microsoft.com/office/officeart/2008/layout/LinedList"/>
    <dgm:cxn modelId="{3D289CF0-541F-4FF6-8F0E-D3084B27FDE7}" type="presParOf" srcId="{31145F18-5811-40DF-B347-FA0C1CC7C0E6}" destId="{D71BB5DD-648B-4509-964A-D00F4542C31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37BC5A-582C-476F-83B2-BDAF963CB69E}" type="doc">
      <dgm:prSet loTypeId="urn:microsoft.com/office/officeart/2008/layout/LinedList" loCatId="list" qsTypeId="urn:microsoft.com/office/officeart/2005/8/quickstyle/simple4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1900AB9C-5A0D-4E97-8F5B-E71DE843BE20}">
      <dgm:prSet/>
      <dgm:spPr/>
      <dgm:t>
        <a:bodyPr/>
        <a:lstStyle/>
        <a:p>
          <a:r>
            <a:rPr lang="en-GB"/>
            <a:t>The UK Government has specific measures towards academic and VET known as vocational training</a:t>
          </a:r>
          <a:endParaRPr lang="en-US"/>
        </a:p>
      </dgm:t>
    </dgm:pt>
    <dgm:pt modelId="{BAD237EF-0AA9-4284-969C-707D708F26CB}" type="parTrans" cxnId="{855FCCAE-F112-41FC-96A0-686E23618E12}">
      <dgm:prSet/>
      <dgm:spPr/>
      <dgm:t>
        <a:bodyPr/>
        <a:lstStyle/>
        <a:p>
          <a:endParaRPr lang="en-US"/>
        </a:p>
      </dgm:t>
    </dgm:pt>
    <dgm:pt modelId="{50B2E59C-166F-427B-A63B-13E13AD5EA46}" type="sibTrans" cxnId="{855FCCAE-F112-41FC-96A0-686E23618E12}">
      <dgm:prSet/>
      <dgm:spPr/>
      <dgm:t>
        <a:bodyPr/>
        <a:lstStyle/>
        <a:p>
          <a:endParaRPr lang="en-US"/>
        </a:p>
      </dgm:t>
    </dgm:pt>
    <dgm:pt modelId="{6E6A8299-E79B-45CD-B9EB-1947401BEF00}">
      <dgm:prSet/>
      <dgm:spPr/>
      <dgm:t>
        <a:bodyPr/>
        <a:lstStyle/>
        <a:p>
          <a:r>
            <a:rPr lang="en-GB"/>
            <a:t>Raising the Education Participation Age</a:t>
          </a:r>
          <a:endParaRPr lang="en-US"/>
        </a:p>
      </dgm:t>
    </dgm:pt>
    <dgm:pt modelId="{28046E3C-4B32-4EC9-A134-9EEDDBAE6813}" type="parTrans" cxnId="{AB806760-BDAD-4312-9AD4-5D7757397728}">
      <dgm:prSet/>
      <dgm:spPr/>
      <dgm:t>
        <a:bodyPr/>
        <a:lstStyle/>
        <a:p>
          <a:endParaRPr lang="en-US"/>
        </a:p>
      </dgm:t>
    </dgm:pt>
    <dgm:pt modelId="{87ECC771-FAC5-4B6B-ADD8-EE6869904FA0}" type="sibTrans" cxnId="{AB806760-BDAD-4312-9AD4-5D7757397728}">
      <dgm:prSet/>
      <dgm:spPr/>
      <dgm:t>
        <a:bodyPr/>
        <a:lstStyle/>
        <a:p>
          <a:endParaRPr lang="en-US"/>
        </a:p>
      </dgm:t>
    </dgm:pt>
    <dgm:pt modelId="{853AA759-60A3-4ADC-B0C8-C21446D971CA}">
      <dgm:prSet/>
      <dgm:spPr/>
      <dgm:t>
        <a:bodyPr/>
        <a:lstStyle/>
        <a:p>
          <a:r>
            <a:rPr lang="en-GB"/>
            <a:t>16-19 Bursary fund</a:t>
          </a:r>
          <a:endParaRPr lang="en-US"/>
        </a:p>
      </dgm:t>
    </dgm:pt>
    <dgm:pt modelId="{2798BDF7-D3E5-4F57-A134-D18927E9301A}" type="parTrans" cxnId="{309ACB11-2AA2-4411-9D82-69DF4499310A}">
      <dgm:prSet/>
      <dgm:spPr/>
      <dgm:t>
        <a:bodyPr/>
        <a:lstStyle/>
        <a:p>
          <a:endParaRPr lang="en-US"/>
        </a:p>
      </dgm:t>
    </dgm:pt>
    <dgm:pt modelId="{B233366C-18DE-430B-B0A0-E391254CB82D}" type="sibTrans" cxnId="{309ACB11-2AA2-4411-9D82-69DF4499310A}">
      <dgm:prSet/>
      <dgm:spPr/>
      <dgm:t>
        <a:bodyPr/>
        <a:lstStyle/>
        <a:p>
          <a:endParaRPr lang="en-US"/>
        </a:p>
      </dgm:t>
    </dgm:pt>
    <dgm:pt modelId="{DE5542F6-B896-48B4-8580-E219D097B83C}">
      <dgm:prSet/>
      <dgm:spPr/>
      <dgm:t>
        <a:bodyPr/>
        <a:lstStyle/>
        <a:p>
          <a:r>
            <a:rPr lang="en-GB"/>
            <a:t>The Creation of the ‘University Technical College’ Event training being a part. 49 such colleges are now in existence.</a:t>
          </a:r>
          <a:endParaRPr lang="en-US"/>
        </a:p>
      </dgm:t>
    </dgm:pt>
    <dgm:pt modelId="{6FBF4717-5928-44DD-B6A9-3A7D28A68AA6}" type="parTrans" cxnId="{B6524AAE-4AFB-4FB3-8C41-52AEDAABB8CE}">
      <dgm:prSet/>
      <dgm:spPr/>
      <dgm:t>
        <a:bodyPr/>
        <a:lstStyle/>
        <a:p>
          <a:endParaRPr lang="en-US"/>
        </a:p>
      </dgm:t>
    </dgm:pt>
    <dgm:pt modelId="{E2D3A485-FEC8-44D1-B6C0-D80FB4CF81E6}" type="sibTrans" cxnId="{B6524AAE-4AFB-4FB3-8C41-52AEDAABB8CE}">
      <dgm:prSet/>
      <dgm:spPr/>
      <dgm:t>
        <a:bodyPr/>
        <a:lstStyle/>
        <a:p>
          <a:endParaRPr lang="en-US"/>
        </a:p>
      </dgm:t>
    </dgm:pt>
    <dgm:pt modelId="{357FE958-5CF3-4415-AA0A-9CFC11B28A83}">
      <dgm:prSet/>
      <dgm:spPr/>
      <dgm:t>
        <a:bodyPr/>
        <a:lstStyle/>
        <a:p>
          <a:r>
            <a:rPr lang="en-GB"/>
            <a:t>Using Local Enterprise Partnerships 95,000 training opportunities created</a:t>
          </a:r>
          <a:endParaRPr lang="en-US"/>
        </a:p>
      </dgm:t>
    </dgm:pt>
    <dgm:pt modelId="{15AF2C4C-E110-4B93-8845-1EA2F15FF324}" type="parTrans" cxnId="{228D822E-30C8-4D16-BE3D-421779D603C8}">
      <dgm:prSet/>
      <dgm:spPr/>
      <dgm:t>
        <a:bodyPr/>
        <a:lstStyle/>
        <a:p>
          <a:endParaRPr lang="en-US"/>
        </a:p>
      </dgm:t>
    </dgm:pt>
    <dgm:pt modelId="{7F52FF98-762D-4703-BDB0-D3C66AA427CB}" type="sibTrans" cxnId="{228D822E-30C8-4D16-BE3D-421779D603C8}">
      <dgm:prSet/>
      <dgm:spPr/>
      <dgm:t>
        <a:bodyPr/>
        <a:lstStyle/>
        <a:p>
          <a:endParaRPr lang="en-US"/>
        </a:p>
      </dgm:t>
    </dgm:pt>
    <dgm:pt modelId="{8ADCD9AF-0A2A-4105-9273-ABE9982FFBEE}" type="pres">
      <dgm:prSet presAssocID="{5F37BC5A-582C-476F-83B2-BDAF963CB69E}" presName="vert0" presStyleCnt="0">
        <dgm:presLayoutVars>
          <dgm:dir/>
          <dgm:animOne val="branch"/>
          <dgm:animLvl val="lvl"/>
        </dgm:presLayoutVars>
      </dgm:prSet>
      <dgm:spPr/>
    </dgm:pt>
    <dgm:pt modelId="{C281AF2E-2446-41D5-B2BA-2674968FBB15}" type="pres">
      <dgm:prSet presAssocID="{1900AB9C-5A0D-4E97-8F5B-E71DE843BE20}" presName="thickLine" presStyleLbl="alignNode1" presStyleIdx="0" presStyleCnt="5"/>
      <dgm:spPr/>
    </dgm:pt>
    <dgm:pt modelId="{E2353900-9A32-4643-88B0-17EC147AFD59}" type="pres">
      <dgm:prSet presAssocID="{1900AB9C-5A0D-4E97-8F5B-E71DE843BE20}" presName="horz1" presStyleCnt="0"/>
      <dgm:spPr/>
    </dgm:pt>
    <dgm:pt modelId="{2A823B06-0DCF-4F2B-BA76-9C7FE7A19024}" type="pres">
      <dgm:prSet presAssocID="{1900AB9C-5A0D-4E97-8F5B-E71DE843BE20}" presName="tx1" presStyleLbl="revTx" presStyleIdx="0" presStyleCnt="5"/>
      <dgm:spPr/>
    </dgm:pt>
    <dgm:pt modelId="{105439B7-BF17-4EB8-8851-F36BE34A95DB}" type="pres">
      <dgm:prSet presAssocID="{1900AB9C-5A0D-4E97-8F5B-E71DE843BE20}" presName="vert1" presStyleCnt="0"/>
      <dgm:spPr/>
    </dgm:pt>
    <dgm:pt modelId="{8A862337-8A00-46BE-B6DC-9038D4F925E6}" type="pres">
      <dgm:prSet presAssocID="{6E6A8299-E79B-45CD-B9EB-1947401BEF00}" presName="thickLine" presStyleLbl="alignNode1" presStyleIdx="1" presStyleCnt="5"/>
      <dgm:spPr/>
    </dgm:pt>
    <dgm:pt modelId="{E864B631-B378-494D-9987-4AFC5A4E0D52}" type="pres">
      <dgm:prSet presAssocID="{6E6A8299-E79B-45CD-B9EB-1947401BEF00}" presName="horz1" presStyleCnt="0"/>
      <dgm:spPr/>
    </dgm:pt>
    <dgm:pt modelId="{A65297C2-C698-4F30-9BFF-69787DA0628E}" type="pres">
      <dgm:prSet presAssocID="{6E6A8299-E79B-45CD-B9EB-1947401BEF00}" presName="tx1" presStyleLbl="revTx" presStyleIdx="1" presStyleCnt="5"/>
      <dgm:spPr/>
    </dgm:pt>
    <dgm:pt modelId="{D4C584E3-2547-4BD3-9072-5614F9D285AB}" type="pres">
      <dgm:prSet presAssocID="{6E6A8299-E79B-45CD-B9EB-1947401BEF00}" presName="vert1" presStyleCnt="0"/>
      <dgm:spPr/>
    </dgm:pt>
    <dgm:pt modelId="{C0FC8DE7-8D8A-4B34-B4D1-BEBA61A243F5}" type="pres">
      <dgm:prSet presAssocID="{853AA759-60A3-4ADC-B0C8-C21446D971CA}" presName="thickLine" presStyleLbl="alignNode1" presStyleIdx="2" presStyleCnt="5"/>
      <dgm:spPr/>
    </dgm:pt>
    <dgm:pt modelId="{0967CDA1-540F-451D-B20D-3EE461CD4EF7}" type="pres">
      <dgm:prSet presAssocID="{853AA759-60A3-4ADC-B0C8-C21446D971CA}" presName="horz1" presStyleCnt="0"/>
      <dgm:spPr/>
    </dgm:pt>
    <dgm:pt modelId="{B5657507-D643-4C3B-8083-768510F80DC4}" type="pres">
      <dgm:prSet presAssocID="{853AA759-60A3-4ADC-B0C8-C21446D971CA}" presName="tx1" presStyleLbl="revTx" presStyleIdx="2" presStyleCnt="5"/>
      <dgm:spPr/>
    </dgm:pt>
    <dgm:pt modelId="{8141423B-338D-41EB-AAC7-B3ACD4C79EC2}" type="pres">
      <dgm:prSet presAssocID="{853AA759-60A3-4ADC-B0C8-C21446D971CA}" presName="vert1" presStyleCnt="0"/>
      <dgm:spPr/>
    </dgm:pt>
    <dgm:pt modelId="{4EDD93E6-63DB-42B5-A2C1-8FB823AD5ABE}" type="pres">
      <dgm:prSet presAssocID="{DE5542F6-B896-48B4-8580-E219D097B83C}" presName="thickLine" presStyleLbl="alignNode1" presStyleIdx="3" presStyleCnt="5"/>
      <dgm:spPr/>
    </dgm:pt>
    <dgm:pt modelId="{F5CC905E-4BC1-42F7-91DB-E68E15FFBEC6}" type="pres">
      <dgm:prSet presAssocID="{DE5542F6-B896-48B4-8580-E219D097B83C}" presName="horz1" presStyleCnt="0"/>
      <dgm:spPr/>
    </dgm:pt>
    <dgm:pt modelId="{B41E1248-12F6-4131-9C9D-D5540856A0B7}" type="pres">
      <dgm:prSet presAssocID="{DE5542F6-B896-48B4-8580-E219D097B83C}" presName="tx1" presStyleLbl="revTx" presStyleIdx="3" presStyleCnt="5"/>
      <dgm:spPr/>
    </dgm:pt>
    <dgm:pt modelId="{4BFE8695-126F-4B8C-8323-3CC7706989CD}" type="pres">
      <dgm:prSet presAssocID="{DE5542F6-B896-48B4-8580-E219D097B83C}" presName="vert1" presStyleCnt="0"/>
      <dgm:spPr/>
    </dgm:pt>
    <dgm:pt modelId="{328F7AF5-99FF-495A-BCFD-CC45A268F6D3}" type="pres">
      <dgm:prSet presAssocID="{357FE958-5CF3-4415-AA0A-9CFC11B28A83}" presName="thickLine" presStyleLbl="alignNode1" presStyleIdx="4" presStyleCnt="5"/>
      <dgm:spPr/>
    </dgm:pt>
    <dgm:pt modelId="{025F00D5-DD2D-4AC4-9A91-9F14FF799778}" type="pres">
      <dgm:prSet presAssocID="{357FE958-5CF3-4415-AA0A-9CFC11B28A83}" presName="horz1" presStyleCnt="0"/>
      <dgm:spPr/>
    </dgm:pt>
    <dgm:pt modelId="{2211B605-2830-4B80-A99D-37A57E2E669F}" type="pres">
      <dgm:prSet presAssocID="{357FE958-5CF3-4415-AA0A-9CFC11B28A83}" presName="tx1" presStyleLbl="revTx" presStyleIdx="4" presStyleCnt="5"/>
      <dgm:spPr/>
    </dgm:pt>
    <dgm:pt modelId="{62D92DC5-421D-4F17-B661-9694BF1888CC}" type="pres">
      <dgm:prSet presAssocID="{357FE958-5CF3-4415-AA0A-9CFC11B28A83}" presName="vert1" presStyleCnt="0"/>
      <dgm:spPr/>
    </dgm:pt>
  </dgm:ptLst>
  <dgm:cxnLst>
    <dgm:cxn modelId="{309ACB11-2AA2-4411-9D82-69DF4499310A}" srcId="{5F37BC5A-582C-476F-83B2-BDAF963CB69E}" destId="{853AA759-60A3-4ADC-B0C8-C21446D971CA}" srcOrd="2" destOrd="0" parTransId="{2798BDF7-D3E5-4F57-A134-D18927E9301A}" sibTransId="{B233366C-18DE-430B-B0A0-E391254CB82D}"/>
    <dgm:cxn modelId="{10D77026-A508-48CF-B241-9C7BE42CB333}" type="presOf" srcId="{853AA759-60A3-4ADC-B0C8-C21446D971CA}" destId="{B5657507-D643-4C3B-8083-768510F80DC4}" srcOrd="0" destOrd="0" presId="urn:microsoft.com/office/officeart/2008/layout/LinedList"/>
    <dgm:cxn modelId="{892CF628-21CD-45DC-915E-41C8487DBAE6}" type="presOf" srcId="{DE5542F6-B896-48B4-8580-E219D097B83C}" destId="{B41E1248-12F6-4131-9C9D-D5540856A0B7}" srcOrd="0" destOrd="0" presId="urn:microsoft.com/office/officeart/2008/layout/LinedList"/>
    <dgm:cxn modelId="{228D822E-30C8-4D16-BE3D-421779D603C8}" srcId="{5F37BC5A-582C-476F-83B2-BDAF963CB69E}" destId="{357FE958-5CF3-4415-AA0A-9CFC11B28A83}" srcOrd="4" destOrd="0" parTransId="{15AF2C4C-E110-4B93-8845-1EA2F15FF324}" sibTransId="{7F52FF98-762D-4703-BDB0-D3C66AA427CB}"/>
    <dgm:cxn modelId="{AB806760-BDAD-4312-9AD4-5D7757397728}" srcId="{5F37BC5A-582C-476F-83B2-BDAF963CB69E}" destId="{6E6A8299-E79B-45CD-B9EB-1947401BEF00}" srcOrd="1" destOrd="0" parTransId="{28046E3C-4B32-4EC9-A134-9EEDDBAE6813}" sibTransId="{87ECC771-FAC5-4B6B-ADD8-EE6869904FA0}"/>
    <dgm:cxn modelId="{C646BE62-96BE-4F59-BF3B-0821622D148F}" type="presOf" srcId="{357FE958-5CF3-4415-AA0A-9CFC11B28A83}" destId="{2211B605-2830-4B80-A99D-37A57E2E669F}" srcOrd="0" destOrd="0" presId="urn:microsoft.com/office/officeart/2008/layout/LinedList"/>
    <dgm:cxn modelId="{D096F8A2-241C-4E54-BBB5-245C9F9D742F}" type="presOf" srcId="{1900AB9C-5A0D-4E97-8F5B-E71DE843BE20}" destId="{2A823B06-0DCF-4F2B-BA76-9C7FE7A19024}" srcOrd="0" destOrd="0" presId="urn:microsoft.com/office/officeart/2008/layout/LinedList"/>
    <dgm:cxn modelId="{027273AB-9216-4C60-9330-F45CED2319D1}" type="presOf" srcId="{6E6A8299-E79B-45CD-B9EB-1947401BEF00}" destId="{A65297C2-C698-4F30-9BFF-69787DA0628E}" srcOrd="0" destOrd="0" presId="urn:microsoft.com/office/officeart/2008/layout/LinedList"/>
    <dgm:cxn modelId="{B6524AAE-4AFB-4FB3-8C41-52AEDAABB8CE}" srcId="{5F37BC5A-582C-476F-83B2-BDAF963CB69E}" destId="{DE5542F6-B896-48B4-8580-E219D097B83C}" srcOrd="3" destOrd="0" parTransId="{6FBF4717-5928-44DD-B6A9-3A7D28A68AA6}" sibTransId="{E2D3A485-FEC8-44D1-B6C0-D80FB4CF81E6}"/>
    <dgm:cxn modelId="{855FCCAE-F112-41FC-96A0-686E23618E12}" srcId="{5F37BC5A-582C-476F-83B2-BDAF963CB69E}" destId="{1900AB9C-5A0D-4E97-8F5B-E71DE843BE20}" srcOrd="0" destOrd="0" parTransId="{BAD237EF-0AA9-4284-969C-707D708F26CB}" sibTransId="{50B2E59C-166F-427B-A63B-13E13AD5EA46}"/>
    <dgm:cxn modelId="{B4ED3CD4-CDB1-48F9-A38A-AB830DA4E231}" type="presOf" srcId="{5F37BC5A-582C-476F-83B2-BDAF963CB69E}" destId="{8ADCD9AF-0A2A-4105-9273-ABE9982FFBEE}" srcOrd="0" destOrd="0" presId="urn:microsoft.com/office/officeart/2008/layout/LinedList"/>
    <dgm:cxn modelId="{5FC7FEC6-8AE3-44D3-BA04-66C418FFCA29}" type="presParOf" srcId="{8ADCD9AF-0A2A-4105-9273-ABE9982FFBEE}" destId="{C281AF2E-2446-41D5-B2BA-2674968FBB15}" srcOrd="0" destOrd="0" presId="urn:microsoft.com/office/officeart/2008/layout/LinedList"/>
    <dgm:cxn modelId="{8AC823A4-1AB7-495E-A9F8-644E6EC950C1}" type="presParOf" srcId="{8ADCD9AF-0A2A-4105-9273-ABE9982FFBEE}" destId="{E2353900-9A32-4643-88B0-17EC147AFD59}" srcOrd="1" destOrd="0" presId="urn:microsoft.com/office/officeart/2008/layout/LinedList"/>
    <dgm:cxn modelId="{0DFDC066-8CA8-4979-B541-F05DDEB1D5AA}" type="presParOf" srcId="{E2353900-9A32-4643-88B0-17EC147AFD59}" destId="{2A823B06-0DCF-4F2B-BA76-9C7FE7A19024}" srcOrd="0" destOrd="0" presId="urn:microsoft.com/office/officeart/2008/layout/LinedList"/>
    <dgm:cxn modelId="{4C9B23A3-A337-4BBA-A322-0FDAB7D3AE19}" type="presParOf" srcId="{E2353900-9A32-4643-88B0-17EC147AFD59}" destId="{105439B7-BF17-4EB8-8851-F36BE34A95DB}" srcOrd="1" destOrd="0" presId="urn:microsoft.com/office/officeart/2008/layout/LinedList"/>
    <dgm:cxn modelId="{4BBA087E-7B6D-4618-AC4D-7A1CD2BFD773}" type="presParOf" srcId="{8ADCD9AF-0A2A-4105-9273-ABE9982FFBEE}" destId="{8A862337-8A00-46BE-B6DC-9038D4F925E6}" srcOrd="2" destOrd="0" presId="urn:microsoft.com/office/officeart/2008/layout/LinedList"/>
    <dgm:cxn modelId="{F2FE08AA-6421-45B5-B74C-7C3C8313EB3C}" type="presParOf" srcId="{8ADCD9AF-0A2A-4105-9273-ABE9982FFBEE}" destId="{E864B631-B378-494D-9987-4AFC5A4E0D52}" srcOrd="3" destOrd="0" presId="urn:microsoft.com/office/officeart/2008/layout/LinedList"/>
    <dgm:cxn modelId="{3C38DE83-30F0-4C4A-B38E-7C1EA1915362}" type="presParOf" srcId="{E864B631-B378-494D-9987-4AFC5A4E0D52}" destId="{A65297C2-C698-4F30-9BFF-69787DA0628E}" srcOrd="0" destOrd="0" presId="urn:microsoft.com/office/officeart/2008/layout/LinedList"/>
    <dgm:cxn modelId="{1F574644-922E-4D32-9252-754F187F5C6C}" type="presParOf" srcId="{E864B631-B378-494D-9987-4AFC5A4E0D52}" destId="{D4C584E3-2547-4BD3-9072-5614F9D285AB}" srcOrd="1" destOrd="0" presId="urn:microsoft.com/office/officeart/2008/layout/LinedList"/>
    <dgm:cxn modelId="{5AA25A8C-E82E-480C-ABCD-2471C3149F81}" type="presParOf" srcId="{8ADCD9AF-0A2A-4105-9273-ABE9982FFBEE}" destId="{C0FC8DE7-8D8A-4B34-B4D1-BEBA61A243F5}" srcOrd="4" destOrd="0" presId="urn:microsoft.com/office/officeart/2008/layout/LinedList"/>
    <dgm:cxn modelId="{7D7FBA90-A794-482F-97A6-9B85D10619D9}" type="presParOf" srcId="{8ADCD9AF-0A2A-4105-9273-ABE9982FFBEE}" destId="{0967CDA1-540F-451D-B20D-3EE461CD4EF7}" srcOrd="5" destOrd="0" presId="urn:microsoft.com/office/officeart/2008/layout/LinedList"/>
    <dgm:cxn modelId="{59C06377-B4E4-4327-A040-5FAD672B4380}" type="presParOf" srcId="{0967CDA1-540F-451D-B20D-3EE461CD4EF7}" destId="{B5657507-D643-4C3B-8083-768510F80DC4}" srcOrd="0" destOrd="0" presId="urn:microsoft.com/office/officeart/2008/layout/LinedList"/>
    <dgm:cxn modelId="{97E3003D-ED7C-4532-B3A0-B0F26A844B7B}" type="presParOf" srcId="{0967CDA1-540F-451D-B20D-3EE461CD4EF7}" destId="{8141423B-338D-41EB-AAC7-B3ACD4C79EC2}" srcOrd="1" destOrd="0" presId="urn:microsoft.com/office/officeart/2008/layout/LinedList"/>
    <dgm:cxn modelId="{3786352E-4DBF-4AC1-948E-109E74C1B5E7}" type="presParOf" srcId="{8ADCD9AF-0A2A-4105-9273-ABE9982FFBEE}" destId="{4EDD93E6-63DB-42B5-A2C1-8FB823AD5ABE}" srcOrd="6" destOrd="0" presId="urn:microsoft.com/office/officeart/2008/layout/LinedList"/>
    <dgm:cxn modelId="{1F105593-DB59-4D08-B62C-A0AE789D07B9}" type="presParOf" srcId="{8ADCD9AF-0A2A-4105-9273-ABE9982FFBEE}" destId="{F5CC905E-4BC1-42F7-91DB-E68E15FFBEC6}" srcOrd="7" destOrd="0" presId="urn:microsoft.com/office/officeart/2008/layout/LinedList"/>
    <dgm:cxn modelId="{BD098ADA-6E15-43E0-A2AD-9B3C38A1B4A4}" type="presParOf" srcId="{F5CC905E-4BC1-42F7-91DB-E68E15FFBEC6}" destId="{B41E1248-12F6-4131-9C9D-D5540856A0B7}" srcOrd="0" destOrd="0" presId="urn:microsoft.com/office/officeart/2008/layout/LinedList"/>
    <dgm:cxn modelId="{D5F92882-7DAB-43C1-8B48-5205E8467156}" type="presParOf" srcId="{F5CC905E-4BC1-42F7-91DB-E68E15FFBEC6}" destId="{4BFE8695-126F-4B8C-8323-3CC7706989CD}" srcOrd="1" destOrd="0" presId="urn:microsoft.com/office/officeart/2008/layout/LinedList"/>
    <dgm:cxn modelId="{BDDB3A4B-D3B1-48E4-9F53-89DB6CEC97B8}" type="presParOf" srcId="{8ADCD9AF-0A2A-4105-9273-ABE9982FFBEE}" destId="{328F7AF5-99FF-495A-BCFD-CC45A268F6D3}" srcOrd="8" destOrd="0" presId="urn:microsoft.com/office/officeart/2008/layout/LinedList"/>
    <dgm:cxn modelId="{2EBAB8E8-5A94-4F78-A1C6-C545BC8CF16F}" type="presParOf" srcId="{8ADCD9AF-0A2A-4105-9273-ABE9982FFBEE}" destId="{025F00D5-DD2D-4AC4-9A91-9F14FF799778}" srcOrd="9" destOrd="0" presId="urn:microsoft.com/office/officeart/2008/layout/LinedList"/>
    <dgm:cxn modelId="{52EAEF5E-A778-4269-A2A0-F0FF2A80C89F}" type="presParOf" srcId="{025F00D5-DD2D-4AC4-9A91-9F14FF799778}" destId="{2211B605-2830-4B80-A99D-37A57E2E669F}" srcOrd="0" destOrd="0" presId="urn:microsoft.com/office/officeart/2008/layout/LinedList"/>
    <dgm:cxn modelId="{6765993C-3F2B-4EF4-92E5-798338F1A337}" type="presParOf" srcId="{025F00D5-DD2D-4AC4-9A91-9F14FF799778}" destId="{62D92DC5-421D-4F17-B661-9694BF1888C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5D30D8E-FFE6-4A62-BBFC-C8D35C47494D}" type="doc">
      <dgm:prSet loTypeId="urn:microsoft.com/office/officeart/2016/7/layout/RepeatingBendingProcessNew" loCatId="process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874CDE53-3295-4CD5-BA5C-D48EAD0B725A}">
      <dgm:prSet/>
      <dgm:spPr/>
      <dgm:t>
        <a:bodyPr/>
        <a:lstStyle/>
        <a:p>
          <a:r>
            <a:rPr lang="en-GB"/>
            <a:t>Recent increases in numbers in employment 32.25 million</a:t>
          </a:r>
          <a:endParaRPr lang="en-US"/>
        </a:p>
      </dgm:t>
    </dgm:pt>
    <dgm:pt modelId="{79B2F8A1-C9DE-41AD-9285-ABC3AC53B9CB}" type="parTrans" cxnId="{7661285A-9083-4CB8-81EE-E6CE71B7A5A7}">
      <dgm:prSet/>
      <dgm:spPr/>
      <dgm:t>
        <a:bodyPr/>
        <a:lstStyle/>
        <a:p>
          <a:endParaRPr lang="en-US"/>
        </a:p>
      </dgm:t>
    </dgm:pt>
    <dgm:pt modelId="{67C9788B-A5D3-4917-9EAD-47CCF55E0655}" type="sibTrans" cxnId="{7661285A-9083-4CB8-81EE-E6CE71B7A5A7}">
      <dgm:prSet/>
      <dgm:spPr/>
      <dgm:t>
        <a:bodyPr/>
        <a:lstStyle/>
        <a:p>
          <a:endParaRPr lang="en-US"/>
        </a:p>
      </dgm:t>
    </dgm:pt>
    <dgm:pt modelId="{448D615C-D021-47BA-AA40-29931C99BE3F}">
      <dgm:prSet/>
      <dgm:spPr/>
      <dgm:t>
        <a:bodyPr/>
        <a:lstStyle/>
        <a:p>
          <a:r>
            <a:rPr lang="en-GB"/>
            <a:t>Employment Rate 75.3%</a:t>
          </a:r>
          <a:endParaRPr lang="en-US"/>
        </a:p>
      </dgm:t>
    </dgm:pt>
    <dgm:pt modelId="{4CD44C01-76BE-4616-BA8F-190D13C1C246}" type="parTrans" cxnId="{CEB02570-A6CE-488D-869C-2932152EC495}">
      <dgm:prSet/>
      <dgm:spPr/>
      <dgm:t>
        <a:bodyPr/>
        <a:lstStyle/>
        <a:p>
          <a:endParaRPr lang="en-US"/>
        </a:p>
      </dgm:t>
    </dgm:pt>
    <dgm:pt modelId="{B9515022-15E0-492B-9BA0-A7B9BDFF1E8B}" type="sibTrans" cxnId="{CEB02570-A6CE-488D-869C-2932152EC495}">
      <dgm:prSet/>
      <dgm:spPr/>
      <dgm:t>
        <a:bodyPr/>
        <a:lstStyle/>
        <a:p>
          <a:endParaRPr lang="en-US"/>
        </a:p>
      </dgm:t>
    </dgm:pt>
    <dgm:pt modelId="{F7CF9077-A392-4880-BF86-4AECA549692B}">
      <dgm:prSet/>
      <dgm:spPr/>
      <dgm:t>
        <a:bodyPr/>
        <a:lstStyle/>
        <a:p>
          <a:r>
            <a:rPr lang="en-GB"/>
            <a:t>1.4 million unemployed</a:t>
          </a:r>
          <a:endParaRPr lang="en-US"/>
        </a:p>
      </dgm:t>
    </dgm:pt>
    <dgm:pt modelId="{58BA2AE3-213C-4C70-BF9A-023A8C47F57E}" type="parTrans" cxnId="{A32671FE-DD6C-425F-AA9C-85C578468660}">
      <dgm:prSet/>
      <dgm:spPr/>
      <dgm:t>
        <a:bodyPr/>
        <a:lstStyle/>
        <a:p>
          <a:endParaRPr lang="en-US"/>
        </a:p>
      </dgm:t>
    </dgm:pt>
    <dgm:pt modelId="{0C5B01A6-391A-4E58-A5C2-B558C6A71959}" type="sibTrans" cxnId="{A32671FE-DD6C-425F-AA9C-85C578468660}">
      <dgm:prSet/>
      <dgm:spPr/>
      <dgm:t>
        <a:bodyPr/>
        <a:lstStyle/>
        <a:p>
          <a:endParaRPr lang="en-US"/>
        </a:p>
      </dgm:t>
    </dgm:pt>
    <dgm:pt modelId="{12A5D8B7-FD51-4B91-8EFB-CB3D79024EE4}">
      <dgm:prSet/>
      <dgm:spPr/>
      <dgm:t>
        <a:bodyPr/>
        <a:lstStyle/>
        <a:p>
          <a:r>
            <a:rPr lang="en-GB" dirty="0"/>
            <a:t>Average wages fell by 0.2%</a:t>
          </a:r>
          <a:endParaRPr lang="en-US" dirty="0"/>
        </a:p>
      </dgm:t>
    </dgm:pt>
    <dgm:pt modelId="{193859D3-CC12-4924-8954-E514F44E3745}" type="parTrans" cxnId="{24B57A61-D883-4530-AA52-E2FC74FED749}">
      <dgm:prSet/>
      <dgm:spPr/>
      <dgm:t>
        <a:bodyPr/>
        <a:lstStyle/>
        <a:p>
          <a:endParaRPr lang="en-US"/>
        </a:p>
      </dgm:t>
    </dgm:pt>
    <dgm:pt modelId="{B16A41C2-B730-461F-94CC-9BE4C68BDFB5}" type="sibTrans" cxnId="{24B57A61-D883-4530-AA52-E2FC74FED749}">
      <dgm:prSet/>
      <dgm:spPr/>
      <dgm:t>
        <a:bodyPr/>
        <a:lstStyle/>
        <a:p>
          <a:endParaRPr lang="en-US"/>
        </a:p>
      </dgm:t>
    </dgm:pt>
    <dgm:pt modelId="{E5D5F871-387E-4313-9191-37BE06F5C210}">
      <dgm:prSet/>
      <dgm:spPr/>
      <dgm:t>
        <a:bodyPr/>
        <a:lstStyle/>
        <a:p>
          <a:r>
            <a:rPr lang="en-GB"/>
            <a:t>The Service sector including events represented 83.3% of the employed</a:t>
          </a:r>
          <a:endParaRPr lang="en-US"/>
        </a:p>
      </dgm:t>
    </dgm:pt>
    <dgm:pt modelId="{E600C8B7-E8DF-4F21-814A-7AC50ADE275D}" type="parTrans" cxnId="{0D1D741B-8598-4087-87D6-94A265361172}">
      <dgm:prSet/>
      <dgm:spPr/>
      <dgm:t>
        <a:bodyPr/>
        <a:lstStyle/>
        <a:p>
          <a:endParaRPr lang="en-US"/>
        </a:p>
      </dgm:t>
    </dgm:pt>
    <dgm:pt modelId="{BC838FE9-2243-4039-9028-ADF22190F0B2}" type="sibTrans" cxnId="{0D1D741B-8598-4087-87D6-94A265361172}">
      <dgm:prSet/>
      <dgm:spPr/>
      <dgm:t>
        <a:bodyPr/>
        <a:lstStyle/>
        <a:p>
          <a:endParaRPr lang="en-US"/>
        </a:p>
      </dgm:t>
    </dgm:pt>
    <dgm:pt modelId="{677929A5-1430-4574-AD4E-C938551C2877}">
      <dgm:prSet/>
      <dgm:spPr/>
      <dgm:t>
        <a:bodyPr/>
        <a:lstStyle/>
        <a:p>
          <a:r>
            <a:rPr lang="en-GB"/>
            <a:t>16-24 year olds 3.48 million in work ( unemployment 12.3%)</a:t>
          </a:r>
          <a:endParaRPr lang="en-US"/>
        </a:p>
      </dgm:t>
    </dgm:pt>
    <dgm:pt modelId="{DC521C72-04D4-4946-A733-E12E5059A379}" type="parTrans" cxnId="{E5580689-80DA-41C2-83BE-A400952DC6C6}">
      <dgm:prSet/>
      <dgm:spPr/>
      <dgm:t>
        <a:bodyPr/>
        <a:lstStyle/>
        <a:p>
          <a:endParaRPr lang="en-US"/>
        </a:p>
      </dgm:t>
    </dgm:pt>
    <dgm:pt modelId="{9723607D-DC98-40A4-9AAF-8306C0480C90}" type="sibTrans" cxnId="{E5580689-80DA-41C2-83BE-A400952DC6C6}">
      <dgm:prSet/>
      <dgm:spPr/>
      <dgm:t>
        <a:bodyPr/>
        <a:lstStyle/>
        <a:p>
          <a:endParaRPr lang="en-US"/>
        </a:p>
      </dgm:t>
    </dgm:pt>
    <dgm:pt modelId="{136A298E-4FED-4BE2-9A4B-28CF7F06A53A}" type="pres">
      <dgm:prSet presAssocID="{A5D30D8E-FFE6-4A62-BBFC-C8D35C47494D}" presName="Name0" presStyleCnt="0">
        <dgm:presLayoutVars>
          <dgm:dir/>
          <dgm:resizeHandles val="exact"/>
        </dgm:presLayoutVars>
      </dgm:prSet>
      <dgm:spPr/>
    </dgm:pt>
    <dgm:pt modelId="{8B5E0AB4-A35E-4768-8253-05B1F6606F33}" type="pres">
      <dgm:prSet presAssocID="{874CDE53-3295-4CD5-BA5C-D48EAD0B725A}" presName="node" presStyleLbl="node1" presStyleIdx="0" presStyleCnt="6">
        <dgm:presLayoutVars>
          <dgm:bulletEnabled val="1"/>
        </dgm:presLayoutVars>
      </dgm:prSet>
      <dgm:spPr/>
    </dgm:pt>
    <dgm:pt modelId="{FF4C59EF-AF52-4D3B-862D-AD0F8FAD4FF6}" type="pres">
      <dgm:prSet presAssocID="{67C9788B-A5D3-4917-9EAD-47CCF55E0655}" presName="sibTrans" presStyleLbl="sibTrans1D1" presStyleIdx="0" presStyleCnt="5"/>
      <dgm:spPr/>
    </dgm:pt>
    <dgm:pt modelId="{B7B5C847-D3B6-4CF3-A909-0D2C3C4C7BBF}" type="pres">
      <dgm:prSet presAssocID="{67C9788B-A5D3-4917-9EAD-47CCF55E0655}" presName="connectorText" presStyleLbl="sibTrans1D1" presStyleIdx="0" presStyleCnt="5"/>
      <dgm:spPr/>
    </dgm:pt>
    <dgm:pt modelId="{24445988-C9CD-4601-87F8-613BA3BCA15A}" type="pres">
      <dgm:prSet presAssocID="{448D615C-D021-47BA-AA40-29931C99BE3F}" presName="node" presStyleLbl="node1" presStyleIdx="1" presStyleCnt="6">
        <dgm:presLayoutVars>
          <dgm:bulletEnabled val="1"/>
        </dgm:presLayoutVars>
      </dgm:prSet>
      <dgm:spPr/>
    </dgm:pt>
    <dgm:pt modelId="{3D50E0FE-6E40-431A-9909-F1CB92AB5B17}" type="pres">
      <dgm:prSet presAssocID="{B9515022-15E0-492B-9BA0-A7B9BDFF1E8B}" presName="sibTrans" presStyleLbl="sibTrans1D1" presStyleIdx="1" presStyleCnt="5"/>
      <dgm:spPr/>
    </dgm:pt>
    <dgm:pt modelId="{2D21DD08-2E58-4667-8E5A-1C743A1D0CCE}" type="pres">
      <dgm:prSet presAssocID="{B9515022-15E0-492B-9BA0-A7B9BDFF1E8B}" presName="connectorText" presStyleLbl="sibTrans1D1" presStyleIdx="1" presStyleCnt="5"/>
      <dgm:spPr/>
    </dgm:pt>
    <dgm:pt modelId="{00E64D67-83C6-459D-9D18-64C46EEF1E27}" type="pres">
      <dgm:prSet presAssocID="{F7CF9077-A392-4880-BF86-4AECA549692B}" presName="node" presStyleLbl="node1" presStyleIdx="2" presStyleCnt="6">
        <dgm:presLayoutVars>
          <dgm:bulletEnabled val="1"/>
        </dgm:presLayoutVars>
      </dgm:prSet>
      <dgm:spPr/>
    </dgm:pt>
    <dgm:pt modelId="{6125960D-E9F6-4774-AC2F-424D8E1B0877}" type="pres">
      <dgm:prSet presAssocID="{0C5B01A6-391A-4E58-A5C2-B558C6A71959}" presName="sibTrans" presStyleLbl="sibTrans1D1" presStyleIdx="2" presStyleCnt="5"/>
      <dgm:spPr/>
    </dgm:pt>
    <dgm:pt modelId="{03AF27FF-2B66-4F29-A8EC-05342040DA7B}" type="pres">
      <dgm:prSet presAssocID="{0C5B01A6-391A-4E58-A5C2-B558C6A71959}" presName="connectorText" presStyleLbl="sibTrans1D1" presStyleIdx="2" presStyleCnt="5"/>
      <dgm:spPr/>
    </dgm:pt>
    <dgm:pt modelId="{87373576-2528-4D07-BBCD-AC5C6D501160}" type="pres">
      <dgm:prSet presAssocID="{12A5D8B7-FD51-4B91-8EFB-CB3D79024EE4}" presName="node" presStyleLbl="node1" presStyleIdx="3" presStyleCnt="6">
        <dgm:presLayoutVars>
          <dgm:bulletEnabled val="1"/>
        </dgm:presLayoutVars>
      </dgm:prSet>
      <dgm:spPr/>
    </dgm:pt>
    <dgm:pt modelId="{AD41BD81-2326-4EDB-84CD-698F8364ECCC}" type="pres">
      <dgm:prSet presAssocID="{B16A41C2-B730-461F-94CC-9BE4C68BDFB5}" presName="sibTrans" presStyleLbl="sibTrans1D1" presStyleIdx="3" presStyleCnt="5"/>
      <dgm:spPr/>
    </dgm:pt>
    <dgm:pt modelId="{9851FBE5-C92F-4E5D-868D-A59C3C8764E8}" type="pres">
      <dgm:prSet presAssocID="{B16A41C2-B730-461F-94CC-9BE4C68BDFB5}" presName="connectorText" presStyleLbl="sibTrans1D1" presStyleIdx="3" presStyleCnt="5"/>
      <dgm:spPr/>
    </dgm:pt>
    <dgm:pt modelId="{47A41B69-EE25-47B2-80DE-830F4FCE89BE}" type="pres">
      <dgm:prSet presAssocID="{E5D5F871-387E-4313-9191-37BE06F5C210}" presName="node" presStyleLbl="node1" presStyleIdx="4" presStyleCnt="6">
        <dgm:presLayoutVars>
          <dgm:bulletEnabled val="1"/>
        </dgm:presLayoutVars>
      </dgm:prSet>
      <dgm:spPr/>
    </dgm:pt>
    <dgm:pt modelId="{F50B8AB7-DD96-468D-A009-96BED046AEB6}" type="pres">
      <dgm:prSet presAssocID="{BC838FE9-2243-4039-9028-ADF22190F0B2}" presName="sibTrans" presStyleLbl="sibTrans1D1" presStyleIdx="4" presStyleCnt="5"/>
      <dgm:spPr/>
    </dgm:pt>
    <dgm:pt modelId="{CA10E736-1888-4D44-9463-5109C2B19372}" type="pres">
      <dgm:prSet presAssocID="{BC838FE9-2243-4039-9028-ADF22190F0B2}" presName="connectorText" presStyleLbl="sibTrans1D1" presStyleIdx="4" presStyleCnt="5"/>
      <dgm:spPr/>
    </dgm:pt>
    <dgm:pt modelId="{3EE4F778-9B44-42B4-BE4A-D9455F5CD6E7}" type="pres">
      <dgm:prSet presAssocID="{677929A5-1430-4574-AD4E-C938551C2877}" presName="node" presStyleLbl="node1" presStyleIdx="5" presStyleCnt="6">
        <dgm:presLayoutVars>
          <dgm:bulletEnabled val="1"/>
        </dgm:presLayoutVars>
      </dgm:prSet>
      <dgm:spPr/>
    </dgm:pt>
  </dgm:ptLst>
  <dgm:cxnLst>
    <dgm:cxn modelId="{86DDA813-0083-40E1-B81A-3585641FA291}" type="presOf" srcId="{F7CF9077-A392-4880-BF86-4AECA549692B}" destId="{00E64D67-83C6-459D-9D18-64C46EEF1E27}" srcOrd="0" destOrd="0" presId="urn:microsoft.com/office/officeart/2016/7/layout/RepeatingBendingProcessNew"/>
    <dgm:cxn modelId="{502BBD19-69BB-400F-AE9C-687DA3C8D767}" type="presOf" srcId="{B9515022-15E0-492B-9BA0-A7B9BDFF1E8B}" destId="{2D21DD08-2E58-4667-8E5A-1C743A1D0CCE}" srcOrd="1" destOrd="0" presId="urn:microsoft.com/office/officeart/2016/7/layout/RepeatingBendingProcessNew"/>
    <dgm:cxn modelId="{0D1D741B-8598-4087-87D6-94A265361172}" srcId="{A5D30D8E-FFE6-4A62-BBFC-C8D35C47494D}" destId="{E5D5F871-387E-4313-9191-37BE06F5C210}" srcOrd="4" destOrd="0" parTransId="{E600C8B7-E8DF-4F21-814A-7AC50ADE275D}" sibTransId="{BC838FE9-2243-4039-9028-ADF22190F0B2}"/>
    <dgm:cxn modelId="{A3D7D020-7B0D-4A87-B734-D22FE2C4454E}" type="presOf" srcId="{677929A5-1430-4574-AD4E-C938551C2877}" destId="{3EE4F778-9B44-42B4-BE4A-D9455F5CD6E7}" srcOrd="0" destOrd="0" presId="urn:microsoft.com/office/officeart/2016/7/layout/RepeatingBendingProcessNew"/>
    <dgm:cxn modelId="{4A15DB2D-4A6B-4003-9B50-A85EDEC2D72D}" type="presOf" srcId="{0C5B01A6-391A-4E58-A5C2-B558C6A71959}" destId="{6125960D-E9F6-4774-AC2F-424D8E1B0877}" srcOrd="0" destOrd="0" presId="urn:microsoft.com/office/officeart/2016/7/layout/RepeatingBendingProcessNew"/>
    <dgm:cxn modelId="{A0A60B5E-74FD-42CF-9DD1-34F3EABB765E}" type="presOf" srcId="{0C5B01A6-391A-4E58-A5C2-B558C6A71959}" destId="{03AF27FF-2B66-4F29-A8EC-05342040DA7B}" srcOrd="1" destOrd="0" presId="urn:microsoft.com/office/officeart/2016/7/layout/RepeatingBendingProcessNew"/>
    <dgm:cxn modelId="{24B57A61-D883-4530-AA52-E2FC74FED749}" srcId="{A5D30D8E-FFE6-4A62-BBFC-C8D35C47494D}" destId="{12A5D8B7-FD51-4B91-8EFB-CB3D79024EE4}" srcOrd="3" destOrd="0" parTransId="{193859D3-CC12-4924-8954-E514F44E3745}" sibTransId="{B16A41C2-B730-461F-94CC-9BE4C68BDFB5}"/>
    <dgm:cxn modelId="{6C8FC86B-CAA1-4EFF-B96F-D5EED4F1BBEC}" type="presOf" srcId="{448D615C-D021-47BA-AA40-29931C99BE3F}" destId="{24445988-C9CD-4601-87F8-613BA3BCA15A}" srcOrd="0" destOrd="0" presId="urn:microsoft.com/office/officeart/2016/7/layout/RepeatingBendingProcessNew"/>
    <dgm:cxn modelId="{CB1F5F4C-327C-4AB7-B390-F8A7B0951A0E}" type="presOf" srcId="{12A5D8B7-FD51-4B91-8EFB-CB3D79024EE4}" destId="{87373576-2528-4D07-BBCD-AC5C6D501160}" srcOrd="0" destOrd="0" presId="urn:microsoft.com/office/officeart/2016/7/layout/RepeatingBendingProcessNew"/>
    <dgm:cxn modelId="{CEB02570-A6CE-488D-869C-2932152EC495}" srcId="{A5D30D8E-FFE6-4A62-BBFC-C8D35C47494D}" destId="{448D615C-D021-47BA-AA40-29931C99BE3F}" srcOrd="1" destOrd="0" parTransId="{4CD44C01-76BE-4616-BA8F-190D13C1C246}" sibTransId="{B9515022-15E0-492B-9BA0-A7B9BDFF1E8B}"/>
    <dgm:cxn modelId="{8BBFD551-6127-4D8A-BB07-E1CCFF6FA542}" type="presOf" srcId="{67C9788B-A5D3-4917-9EAD-47CCF55E0655}" destId="{FF4C59EF-AF52-4D3B-862D-AD0F8FAD4FF6}" srcOrd="0" destOrd="0" presId="urn:microsoft.com/office/officeart/2016/7/layout/RepeatingBendingProcessNew"/>
    <dgm:cxn modelId="{AF1C2959-5FA7-40DA-8577-84ADBBF630A5}" type="presOf" srcId="{BC838FE9-2243-4039-9028-ADF22190F0B2}" destId="{F50B8AB7-DD96-468D-A009-96BED046AEB6}" srcOrd="0" destOrd="0" presId="urn:microsoft.com/office/officeart/2016/7/layout/RepeatingBendingProcessNew"/>
    <dgm:cxn modelId="{7661285A-9083-4CB8-81EE-E6CE71B7A5A7}" srcId="{A5D30D8E-FFE6-4A62-BBFC-C8D35C47494D}" destId="{874CDE53-3295-4CD5-BA5C-D48EAD0B725A}" srcOrd="0" destOrd="0" parTransId="{79B2F8A1-C9DE-41AD-9285-ABC3AC53B9CB}" sibTransId="{67C9788B-A5D3-4917-9EAD-47CCF55E0655}"/>
    <dgm:cxn modelId="{CBC09786-39A7-44DC-82CE-0A8BF3F1F70C}" type="presOf" srcId="{B16A41C2-B730-461F-94CC-9BE4C68BDFB5}" destId="{9851FBE5-C92F-4E5D-868D-A59C3C8764E8}" srcOrd="1" destOrd="0" presId="urn:microsoft.com/office/officeart/2016/7/layout/RepeatingBendingProcessNew"/>
    <dgm:cxn modelId="{E5580689-80DA-41C2-83BE-A400952DC6C6}" srcId="{A5D30D8E-FFE6-4A62-BBFC-C8D35C47494D}" destId="{677929A5-1430-4574-AD4E-C938551C2877}" srcOrd="5" destOrd="0" parTransId="{DC521C72-04D4-4946-A733-E12E5059A379}" sibTransId="{9723607D-DC98-40A4-9AAF-8306C0480C90}"/>
    <dgm:cxn modelId="{8F21C090-D83E-4BFE-9693-73010BF9DB85}" type="presOf" srcId="{BC838FE9-2243-4039-9028-ADF22190F0B2}" destId="{CA10E736-1888-4D44-9463-5109C2B19372}" srcOrd="1" destOrd="0" presId="urn:microsoft.com/office/officeart/2016/7/layout/RepeatingBendingProcessNew"/>
    <dgm:cxn modelId="{3F5F2793-3F6D-4EB3-B13A-DE7A69535D4D}" type="presOf" srcId="{E5D5F871-387E-4313-9191-37BE06F5C210}" destId="{47A41B69-EE25-47B2-80DE-830F4FCE89BE}" srcOrd="0" destOrd="0" presId="urn:microsoft.com/office/officeart/2016/7/layout/RepeatingBendingProcessNew"/>
    <dgm:cxn modelId="{FA2EBBAE-47CE-43B0-B8B2-CD0D763B85A3}" type="presOf" srcId="{B9515022-15E0-492B-9BA0-A7B9BDFF1E8B}" destId="{3D50E0FE-6E40-431A-9909-F1CB92AB5B17}" srcOrd="0" destOrd="0" presId="urn:microsoft.com/office/officeart/2016/7/layout/RepeatingBendingProcessNew"/>
    <dgm:cxn modelId="{285A83C8-0BE5-427B-A697-893AA4646624}" type="presOf" srcId="{67C9788B-A5D3-4917-9EAD-47CCF55E0655}" destId="{B7B5C847-D3B6-4CF3-A909-0D2C3C4C7BBF}" srcOrd="1" destOrd="0" presId="urn:microsoft.com/office/officeart/2016/7/layout/RepeatingBendingProcessNew"/>
    <dgm:cxn modelId="{9E151EE2-AC1A-47F7-8B02-58CB5B11313F}" type="presOf" srcId="{B16A41C2-B730-461F-94CC-9BE4C68BDFB5}" destId="{AD41BD81-2326-4EDB-84CD-698F8364ECCC}" srcOrd="0" destOrd="0" presId="urn:microsoft.com/office/officeart/2016/7/layout/RepeatingBendingProcessNew"/>
    <dgm:cxn modelId="{1F0817EC-24BD-41B9-8094-FEE84AB5B724}" type="presOf" srcId="{A5D30D8E-FFE6-4A62-BBFC-C8D35C47494D}" destId="{136A298E-4FED-4BE2-9A4B-28CF7F06A53A}" srcOrd="0" destOrd="0" presId="urn:microsoft.com/office/officeart/2016/7/layout/RepeatingBendingProcessNew"/>
    <dgm:cxn modelId="{1BE599FB-2F51-4FCD-9257-B57282ECA0AD}" type="presOf" srcId="{874CDE53-3295-4CD5-BA5C-D48EAD0B725A}" destId="{8B5E0AB4-A35E-4768-8253-05B1F6606F33}" srcOrd="0" destOrd="0" presId="urn:microsoft.com/office/officeart/2016/7/layout/RepeatingBendingProcessNew"/>
    <dgm:cxn modelId="{A32671FE-DD6C-425F-AA9C-85C578468660}" srcId="{A5D30D8E-FFE6-4A62-BBFC-C8D35C47494D}" destId="{F7CF9077-A392-4880-BF86-4AECA549692B}" srcOrd="2" destOrd="0" parTransId="{58BA2AE3-213C-4C70-BF9A-023A8C47F57E}" sibTransId="{0C5B01A6-391A-4E58-A5C2-B558C6A71959}"/>
    <dgm:cxn modelId="{1D9A31B7-32C2-4901-8A79-4E05F8066482}" type="presParOf" srcId="{136A298E-4FED-4BE2-9A4B-28CF7F06A53A}" destId="{8B5E0AB4-A35E-4768-8253-05B1F6606F33}" srcOrd="0" destOrd="0" presId="urn:microsoft.com/office/officeart/2016/7/layout/RepeatingBendingProcessNew"/>
    <dgm:cxn modelId="{AAB28C67-C575-47B2-AE01-2249741CAE85}" type="presParOf" srcId="{136A298E-4FED-4BE2-9A4B-28CF7F06A53A}" destId="{FF4C59EF-AF52-4D3B-862D-AD0F8FAD4FF6}" srcOrd="1" destOrd="0" presId="urn:microsoft.com/office/officeart/2016/7/layout/RepeatingBendingProcessNew"/>
    <dgm:cxn modelId="{B6402507-BC1E-40C5-A681-88260192B098}" type="presParOf" srcId="{FF4C59EF-AF52-4D3B-862D-AD0F8FAD4FF6}" destId="{B7B5C847-D3B6-4CF3-A909-0D2C3C4C7BBF}" srcOrd="0" destOrd="0" presId="urn:microsoft.com/office/officeart/2016/7/layout/RepeatingBendingProcessNew"/>
    <dgm:cxn modelId="{F630F415-B217-44F7-BEF7-8DCC34CB9FE5}" type="presParOf" srcId="{136A298E-4FED-4BE2-9A4B-28CF7F06A53A}" destId="{24445988-C9CD-4601-87F8-613BA3BCA15A}" srcOrd="2" destOrd="0" presId="urn:microsoft.com/office/officeart/2016/7/layout/RepeatingBendingProcessNew"/>
    <dgm:cxn modelId="{79B42B28-50FD-4247-8BB6-7CD51D72C093}" type="presParOf" srcId="{136A298E-4FED-4BE2-9A4B-28CF7F06A53A}" destId="{3D50E0FE-6E40-431A-9909-F1CB92AB5B17}" srcOrd="3" destOrd="0" presId="urn:microsoft.com/office/officeart/2016/7/layout/RepeatingBendingProcessNew"/>
    <dgm:cxn modelId="{B23D0E75-2049-4912-B024-BF7BF6C5A0E8}" type="presParOf" srcId="{3D50E0FE-6E40-431A-9909-F1CB92AB5B17}" destId="{2D21DD08-2E58-4667-8E5A-1C743A1D0CCE}" srcOrd="0" destOrd="0" presId="urn:microsoft.com/office/officeart/2016/7/layout/RepeatingBendingProcessNew"/>
    <dgm:cxn modelId="{40FE52C8-F95D-4B7F-B516-EBFAE66C54BF}" type="presParOf" srcId="{136A298E-4FED-4BE2-9A4B-28CF7F06A53A}" destId="{00E64D67-83C6-459D-9D18-64C46EEF1E27}" srcOrd="4" destOrd="0" presId="urn:microsoft.com/office/officeart/2016/7/layout/RepeatingBendingProcessNew"/>
    <dgm:cxn modelId="{7FA66F05-73F9-490D-9CF4-1EDE0AFC3F2D}" type="presParOf" srcId="{136A298E-4FED-4BE2-9A4B-28CF7F06A53A}" destId="{6125960D-E9F6-4774-AC2F-424D8E1B0877}" srcOrd="5" destOrd="0" presId="urn:microsoft.com/office/officeart/2016/7/layout/RepeatingBendingProcessNew"/>
    <dgm:cxn modelId="{EC6E9EAA-5C16-452C-8FD6-E1181FA94BCB}" type="presParOf" srcId="{6125960D-E9F6-4774-AC2F-424D8E1B0877}" destId="{03AF27FF-2B66-4F29-A8EC-05342040DA7B}" srcOrd="0" destOrd="0" presId="urn:microsoft.com/office/officeart/2016/7/layout/RepeatingBendingProcessNew"/>
    <dgm:cxn modelId="{7D649857-1FBF-4C1E-BCEC-8C00DEABA88B}" type="presParOf" srcId="{136A298E-4FED-4BE2-9A4B-28CF7F06A53A}" destId="{87373576-2528-4D07-BBCD-AC5C6D501160}" srcOrd="6" destOrd="0" presId="urn:microsoft.com/office/officeart/2016/7/layout/RepeatingBendingProcessNew"/>
    <dgm:cxn modelId="{7F356A8C-AF97-4257-A1EE-B28D330D21BF}" type="presParOf" srcId="{136A298E-4FED-4BE2-9A4B-28CF7F06A53A}" destId="{AD41BD81-2326-4EDB-84CD-698F8364ECCC}" srcOrd="7" destOrd="0" presId="urn:microsoft.com/office/officeart/2016/7/layout/RepeatingBendingProcessNew"/>
    <dgm:cxn modelId="{1A01D6FF-855B-45D3-A3DB-10341F924214}" type="presParOf" srcId="{AD41BD81-2326-4EDB-84CD-698F8364ECCC}" destId="{9851FBE5-C92F-4E5D-868D-A59C3C8764E8}" srcOrd="0" destOrd="0" presId="urn:microsoft.com/office/officeart/2016/7/layout/RepeatingBendingProcessNew"/>
    <dgm:cxn modelId="{1F5F2EC4-6EF5-48AE-8686-E9437EB164B2}" type="presParOf" srcId="{136A298E-4FED-4BE2-9A4B-28CF7F06A53A}" destId="{47A41B69-EE25-47B2-80DE-830F4FCE89BE}" srcOrd="8" destOrd="0" presId="urn:microsoft.com/office/officeart/2016/7/layout/RepeatingBendingProcessNew"/>
    <dgm:cxn modelId="{4D3288B2-2280-406F-ACD4-B153930D2496}" type="presParOf" srcId="{136A298E-4FED-4BE2-9A4B-28CF7F06A53A}" destId="{F50B8AB7-DD96-468D-A009-96BED046AEB6}" srcOrd="9" destOrd="0" presId="urn:microsoft.com/office/officeart/2016/7/layout/RepeatingBendingProcessNew"/>
    <dgm:cxn modelId="{697DB18F-B4EF-4732-869F-3BB5778358D2}" type="presParOf" srcId="{F50B8AB7-DD96-468D-A009-96BED046AEB6}" destId="{CA10E736-1888-4D44-9463-5109C2B19372}" srcOrd="0" destOrd="0" presId="urn:microsoft.com/office/officeart/2016/7/layout/RepeatingBendingProcessNew"/>
    <dgm:cxn modelId="{EC2BEDC5-2C4B-4529-AA22-8FC22185A2D9}" type="presParOf" srcId="{136A298E-4FED-4BE2-9A4B-28CF7F06A53A}" destId="{3EE4F778-9B44-42B4-BE4A-D9455F5CD6E7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465875A-F8ED-4EDE-8ADD-B04E7D6D7FA6}" type="doc">
      <dgm:prSet loTypeId="urn:microsoft.com/office/officeart/2005/8/layout/vList2" loCatId="list" qsTypeId="urn:microsoft.com/office/officeart/2005/8/quickstyle/simple5" qsCatId="simple" csTypeId="urn:microsoft.com/office/officeart/2005/8/colors/accent3_1" csCatId="accent3"/>
      <dgm:spPr/>
      <dgm:t>
        <a:bodyPr/>
        <a:lstStyle/>
        <a:p>
          <a:endParaRPr lang="en-US"/>
        </a:p>
      </dgm:t>
    </dgm:pt>
    <dgm:pt modelId="{8ECA42B4-4E9E-4955-8867-99E306FDC1A2}">
      <dgm:prSet/>
      <dgm:spPr/>
      <dgm:t>
        <a:bodyPr/>
        <a:lstStyle/>
        <a:p>
          <a:r>
            <a:rPr lang="en-GB"/>
            <a:t>A recent survey (2018) shows employers prefer free movement of labour</a:t>
          </a:r>
          <a:endParaRPr lang="en-US"/>
        </a:p>
      </dgm:t>
    </dgm:pt>
    <dgm:pt modelId="{75DA77BE-48CF-4D5B-837F-C66B13A1591C}" type="parTrans" cxnId="{76BC241A-FDFA-4B6B-87B7-55AF9FE5597E}">
      <dgm:prSet/>
      <dgm:spPr/>
      <dgm:t>
        <a:bodyPr/>
        <a:lstStyle/>
        <a:p>
          <a:endParaRPr lang="en-US"/>
        </a:p>
      </dgm:t>
    </dgm:pt>
    <dgm:pt modelId="{02BE7814-767A-481D-B734-134BF0F26ECE}" type="sibTrans" cxnId="{76BC241A-FDFA-4B6B-87B7-55AF9FE5597E}">
      <dgm:prSet/>
      <dgm:spPr/>
      <dgm:t>
        <a:bodyPr/>
        <a:lstStyle/>
        <a:p>
          <a:endParaRPr lang="en-US"/>
        </a:p>
      </dgm:t>
    </dgm:pt>
    <dgm:pt modelId="{B57EBF5B-73C5-47F5-A458-DAE30E391699}">
      <dgm:prSet/>
      <dgm:spPr/>
      <dgm:t>
        <a:bodyPr/>
        <a:lstStyle/>
        <a:p>
          <a:r>
            <a:rPr lang="en-GB"/>
            <a:t>Employers using EU labour cannot find UK workers to do certain jobs</a:t>
          </a:r>
          <a:endParaRPr lang="en-US"/>
        </a:p>
      </dgm:t>
    </dgm:pt>
    <dgm:pt modelId="{D2299CAD-1D58-4213-B1EC-EC45D5A25846}" type="parTrans" cxnId="{CB1759FD-9A44-4B55-9FB2-B1697649E237}">
      <dgm:prSet/>
      <dgm:spPr/>
      <dgm:t>
        <a:bodyPr/>
        <a:lstStyle/>
        <a:p>
          <a:endParaRPr lang="en-US"/>
        </a:p>
      </dgm:t>
    </dgm:pt>
    <dgm:pt modelId="{7F821A6C-F12D-4534-9ADA-CA8AE419AE49}" type="sibTrans" cxnId="{CB1759FD-9A44-4B55-9FB2-B1697649E237}">
      <dgm:prSet/>
      <dgm:spPr/>
      <dgm:t>
        <a:bodyPr/>
        <a:lstStyle/>
        <a:p>
          <a:endParaRPr lang="en-US"/>
        </a:p>
      </dgm:t>
    </dgm:pt>
    <dgm:pt modelId="{795B0791-B066-4343-A050-851CAC0BF9D8}">
      <dgm:prSet/>
      <dgm:spPr/>
      <dgm:t>
        <a:bodyPr/>
        <a:lstStyle/>
        <a:p>
          <a:r>
            <a:rPr lang="en-GB"/>
            <a:t>The events industry in the broadest sense particularly in the fields of hospitality have used significant numbers of EU nationals.</a:t>
          </a:r>
          <a:endParaRPr lang="en-US"/>
        </a:p>
      </dgm:t>
    </dgm:pt>
    <dgm:pt modelId="{6D952F2A-D50B-4D01-ABB4-4B139B2B65F0}" type="parTrans" cxnId="{83A92EEF-D000-4A82-A0A6-1E0B0CDA9815}">
      <dgm:prSet/>
      <dgm:spPr/>
      <dgm:t>
        <a:bodyPr/>
        <a:lstStyle/>
        <a:p>
          <a:endParaRPr lang="en-US"/>
        </a:p>
      </dgm:t>
    </dgm:pt>
    <dgm:pt modelId="{9269620D-C943-46A9-9B51-5806FC99A3EA}" type="sibTrans" cxnId="{83A92EEF-D000-4A82-A0A6-1E0B0CDA9815}">
      <dgm:prSet/>
      <dgm:spPr/>
      <dgm:t>
        <a:bodyPr/>
        <a:lstStyle/>
        <a:p>
          <a:endParaRPr lang="en-US"/>
        </a:p>
      </dgm:t>
    </dgm:pt>
    <dgm:pt modelId="{E9CB18B9-2FD7-47DF-957E-C596A0035505}" type="pres">
      <dgm:prSet presAssocID="{0465875A-F8ED-4EDE-8ADD-B04E7D6D7FA6}" presName="linear" presStyleCnt="0">
        <dgm:presLayoutVars>
          <dgm:animLvl val="lvl"/>
          <dgm:resizeHandles val="exact"/>
        </dgm:presLayoutVars>
      </dgm:prSet>
      <dgm:spPr/>
    </dgm:pt>
    <dgm:pt modelId="{5B78A4FD-1EAB-47C5-936B-E2EE6ABA489C}" type="pres">
      <dgm:prSet presAssocID="{8ECA42B4-4E9E-4955-8867-99E306FDC1A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E155487-B110-4782-A34F-DFFD15B570DB}" type="pres">
      <dgm:prSet presAssocID="{02BE7814-767A-481D-B734-134BF0F26ECE}" presName="spacer" presStyleCnt="0"/>
      <dgm:spPr/>
    </dgm:pt>
    <dgm:pt modelId="{D05ECCA0-EF27-4220-A81D-3BE264A10FC3}" type="pres">
      <dgm:prSet presAssocID="{B57EBF5B-73C5-47F5-A458-DAE30E39169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98057FF-CAE0-482F-B36C-2E17B4E7A813}" type="pres">
      <dgm:prSet presAssocID="{7F821A6C-F12D-4534-9ADA-CA8AE419AE49}" presName="spacer" presStyleCnt="0"/>
      <dgm:spPr/>
    </dgm:pt>
    <dgm:pt modelId="{E88A8424-A6C8-4EAC-91BB-A614F684675C}" type="pres">
      <dgm:prSet presAssocID="{795B0791-B066-4343-A050-851CAC0BF9D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6BC241A-FDFA-4B6B-87B7-55AF9FE5597E}" srcId="{0465875A-F8ED-4EDE-8ADD-B04E7D6D7FA6}" destId="{8ECA42B4-4E9E-4955-8867-99E306FDC1A2}" srcOrd="0" destOrd="0" parTransId="{75DA77BE-48CF-4D5B-837F-C66B13A1591C}" sibTransId="{02BE7814-767A-481D-B734-134BF0F26ECE}"/>
    <dgm:cxn modelId="{6689A92A-04A0-441E-81E5-68E970F33B23}" type="presOf" srcId="{8ECA42B4-4E9E-4955-8867-99E306FDC1A2}" destId="{5B78A4FD-1EAB-47C5-936B-E2EE6ABA489C}" srcOrd="0" destOrd="0" presId="urn:microsoft.com/office/officeart/2005/8/layout/vList2"/>
    <dgm:cxn modelId="{3938C56D-C95C-4DBF-96E1-8B3B33AF5F22}" type="presOf" srcId="{795B0791-B066-4343-A050-851CAC0BF9D8}" destId="{E88A8424-A6C8-4EAC-91BB-A614F684675C}" srcOrd="0" destOrd="0" presId="urn:microsoft.com/office/officeart/2005/8/layout/vList2"/>
    <dgm:cxn modelId="{93742C82-FC59-4E65-87E1-BADDBAE239DC}" type="presOf" srcId="{B57EBF5B-73C5-47F5-A458-DAE30E391699}" destId="{D05ECCA0-EF27-4220-A81D-3BE264A10FC3}" srcOrd="0" destOrd="0" presId="urn:microsoft.com/office/officeart/2005/8/layout/vList2"/>
    <dgm:cxn modelId="{7BF117AD-427C-416A-A420-B6A52BAE117C}" type="presOf" srcId="{0465875A-F8ED-4EDE-8ADD-B04E7D6D7FA6}" destId="{E9CB18B9-2FD7-47DF-957E-C596A0035505}" srcOrd="0" destOrd="0" presId="urn:microsoft.com/office/officeart/2005/8/layout/vList2"/>
    <dgm:cxn modelId="{83A92EEF-D000-4A82-A0A6-1E0B0CDA9815}" srcId="{0465875A-F8ED-4EDE-8ADD-B04E7D6D7FA6}" destId="{795B0791-B066-4343-A050-851CAC0BF9D8}" srcOrd="2" destOrd="0" parTransId="{6D952F2A-D50B-4D01-ABB4-4B139B2B65F0}" sibTransId="{9269620D-C943-46A9-9B51-5806FC99A3EA}"/>
    <dgm:cxn modelId="{CB1759FD-9A44-4B55-9FB2-B1697649E237}" srcId="{0465875A-F8ED-4EDE-8ADD-B04E7D6D7FA6}" destId="{B57EBF5B-73C5-47F5-A458-DAE30E391699}" srcOrd="1" destOrd="0" parTransId="{D2299CAD-1D58-4213-B1EC-EC45D5A25846}" sibTransId="{7F821A6C-F12D-4534-9ADA-CA8AE419AE49}"/>
    <dgm:cxn modelId="{F27C3CF2-B12A-462F-AF95-01AFEBF2B792}" type="presParOf" srcId="{E9CB18B9-2FD7-47DF-957E-C596A0035505}" destId="{5B78A4FD-1EAB-47C5-936B-E2EE6ABA489C}" srcOrd="0" destOrd="0" presId="urn:microsoft.com/office/officeart/2005/8/layout/vList2"/>
    <dgm:cxn modelId="{577143DC-BEEF-4970-9358-73157921DF1A}" type="presParOf" srcId="{E9CB18B9-2FD7-47DF-957E-C596A0035505}" destId="{1E155487-B110-4782-A34F-DFFD15B570DB}" srcOrd="1" destOrd="0" presId="urn:microsoft.com/office/officeart/2005/8/layout/vList2"/>
    <dgm:cxn modelId="{D55385C0-A49E-4467-BFE4-E9E47ECA18B8}" type="presParOf" srcId="{E9CB18B9-2FD7-47DF-957E-C596A0035505}" destId="{D05ECCA0-EF27-4220-A81D-3BE264A10FC3}" srcOrd="2" destOrd="0" presId="urn:microsoft.com/office/officeart/2005/8/layout/vList2"/>
    <dgm:cxn modelId="{4C6FC785-54E9-4A82-AD23-03219FAD63FE}" type="presParOf" srcId="{E9CB18B9-2FD7-47DF-957E-C596A0035505}" destId="{D98057FF-CAE0-482F-B36C-2E17B4E7A813}" srcOrd="3" destOrd="0" presId="urn:microsoft.com/office/officeart/2005/8/layout/vList2"/>
    <dgm:cxn modelId="{20D0FC85-7D39-499C-B9EC-E8287E18AF07}" type="presParOf" srcId="{E9CB18B9-2FD7-47DF-957E-C596A0035505}" destId="{E88A8424-A6C8-4EAC-91BB-A614F684675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535B5E-7B90-4CC1-9F69-C4661147B1A2}" type="doc">
      <dgm:prSet loTypeId="urn:microsoft.com/office/officeart/2008/layout/LinedList" loCatId="list" qsTypeId="urn:microsoft.com/office/officeart/2005/8/quickstyle/simple2" qsCatId="simple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C64126E0-06FB-4933-A45F-FA2FF635649B}">
      <dgm:prSet/>
      <dgm:spPr/>
      <dgm:t>
        <a:bodyPr/>
        <a:lstStyle/>
        <a:p>
          <a:r>
            <a:rPr lang="en-GB"/>
            <a:t>Community events are on the increase</a:t>
          </a:r>
          <a:endParaRPr lang="en-US"/>
        </a:p>
      </dgm:t>
    </dgm:pt>
    <dgm:pt modelId="{D7D7A44E-A9CD-419F-826F-0DE7C3A5431A}" type="parTrans" cxnId="{D806AA08-74E1-45CF-82D3-597F1C575961}">
      <dgm:prSet/>
      <dgm:spPr/>
      <dgm:t>
        <a:bodyPr/>
        <a:lstStyle/>
        <a:p>
          <a:endParaRPr lang="en-US"/>
        </a:p>
      </dgm:t>
    </dgm:pt>
    <dgm:pt modelId="{4DBAEB34-B50F-4345-98D8-5851C103052F}" type="sibTrans" cxnId="{D806AA08-74E1-45CF-82D3-597F1C575961}">
      <dgm:prSet/>
      <dgm:spPr/>
      <dgm:t>
        <a:bodyPr/>
        <a:lstStyle/>
        <a:p>
          <a:endParaRPr lang="en-US"/>
        </a:p>
      </dgm:t>
    </dgm:pt>
    <dgm:pt modelId="{676CF7A5-DD35-4075-86DE-50A799169548}">
      <dgm:prSet/>
      <dgm:spPr/>
      <dgm:t>
        <a:bodyPr/>
        <a:lstStyle/>
        <a:p>
          <a:r>
            <a:rPr lang="en-GB"/>
            <a:t>Budgets are static</a:t>
          </a:r>
          <a:endParaRPr lang="en-US"/>
        </a:p>
      </dgm:t>
    </dgm:pt>
    <dgm:pt modelId="{6A481AEB-B9CF-487F-8E20-3D901EF88310}" type="parTrans" cxnId="{B0C0F110-0171-42D1-86C1-954A9E2B1087}">
      <dgm:prSet/>
      <dgm:spPr/>
      <dgm:t>
        <a:bodyPr/>
        <a:lstStyle/>
        <a:p>
          <a:endParaRPr lang="en-US"/>
        </a:p>
      </dgm:t>
    </dgm:pt>
    <dgm:pt modelId="{49081DF0-AD7F-4231-A107-31A1F8BADB1C}" type="sibTrans" cxnId="{B0C0F110-0171-42D1-86C1-954A9E2B1087}">
      <dgm:prSet/>
      <dgm:spPr/>
      <dgm:t>
        <a:bodyPr/>
        <a:lstStyle/>
        <a:p>
          <a:endParaRPr lang="en-US"/>
        </a:p>
      </dgm:t>
    </dgm:pt>
    <dgm:pt modelId="{D66082A8-6FA7-406E-9FF1-BFA05283B3CA}">
      <dgm:prSet/>
      <dgm:spPr/>
      <dgm:t>
        <a:bodyPr/>
        <a:lstStyle/>
        <a:p>
          <a:r>
            <a:rPr lang="en-GB"/>
            <a:t>Revenues are up</a:t>
          </a:r>
          <a:endParaRPr lang="en-US"/>
        </a:p>
      </dgm:t>
    </dgm:pt>
    <dgm:pt modelId="{B851E81C-D1E6-4BA5-802B-05DC72C5F1F2}" type="parTrans" cxnId="{FDE6F642-051F-4D71-B70C-1FEEE308A0CA}">
      <dgm:prSet/>
      <dgm:spPr/>
      <dgm:t>
        <a:bodyPr/>
        <a:lstStyle/>
        <a:p>
          <a:endParaRPr lang="en-US"/>
        </a:p>
      </dgm:t>
    </dgm:pt>
    <dgm:pt modelId="{0C8D4D4B-EE88-4AB5-90B6-E756FA2CEB29}" type="sibTrans" cxnId="{FDE6F642-051F-4D71-B70C-1FEEE308A0CA}">
      <dgm:prSet/>
      <dgm:spPr/>
      <dgm:t>
        <a:bodyPr/>
        <a:lstStyle/>
        <a:p>
          <a:endParaRPr lang="en-US"/>
        </a:p>
      </dgm:t>
    </dgm:pt>
    <dgm:pt modelId="{75B01E11-9BC7-4E3E-A570-7D3F7DB1F839}">
      <dgm:prSet/>
      <dgm:spPr/>
      <dgm:t>
        <a:bodyPr/>
        <a:lstStyle/>
        <a:p>
          <a:r>
            <a:rPr lang="en-GB"/>
            <a:t>Biggest spend on sites, venues, infrastructure</a:t>
          </a:r>
          <a:endParaRPr lang="en-US"/>
        </a:p>
      </dgm:t>
    </dgm:pt>
    <dgm:pt modelId="{F2081468-5029-49D1-BBCE-C9340BB68D6E}" type="parTrans" cxnId="{95F4D95A-AEB8-4E2A-B441-D7BB07297F83}">
      <dgm:prSet/>
      <dgm:spPr/>
      <dgm:t>
        <a:bodyPr/>
        <a:lstStyle/>
        <a:p>
          <a:endParaRPr lang="en-US"/>
        </a:p>
      </dgm:t>
    </dgm:pt>
    <dgm:pt modelId="{D0D30ABB-1FC3-4277-9022-94FB5BA37E75}" type="sibTrans" cxnId="{95F4D95A-AEB8-4E2A-B441-D7BB07297F83}">
      <dgm:prSet/>
      <dgm:spPr/>
      <dgm:t>
        <a:bodyPr/>
        <a:lstStyle/>
        <a:p>
          <a:endParaRPr lang="en-US"/>
        </a:p>
      </dgm:t>
    </dgm:pt>
    <dgm:pt modelId="{A4445368-985A-40A1-A99C-80E03E700B30}">
      <dgm:prSet/>
      <dgm:spPr/>
      <dgm:t>
        <a:bodyPr/>
        <a:lstStyle/>
        <a:p>
          <a:r>
            <a:rPr lang="en-GB"/>
            <a:t>Tools and technology increase spending 18%</a:t>
          </a:r>
          <a:endParaRPr lang="en-US"/>
        </a:p>
      </dgm:t>
    </dgm:pt>
    <dgm:pt modelId="{F9898E84-FE28-4339-8A4B-E5E0FCD3551B}" type="parTrans" cxnId="{0C7731F7-A217-42A0-91B6-90CE7D39692D}">
      <dgm:prSet/>
      <dgm:spPr/>
      <dgm:t>
        <a:bodyPr/>
        <a:lstStyle/>
        <a:p>
          <a:endParaRPr lang="en-US"/>
        </a:p>
      </dgm:t>
    </dgm:pt>
    <dgm:pt modelId="{50308C78-29B8-4F8B-B2A4-CF3A9D223176}" type="sibTrans" cxnId="{0C7731F7-A217-42A0-91B6-90CE7D39692D}">
      <dgm:prSet/>
      <dgm:spPr/>
      <dgm:t>
        <a:bodyPr/>
        <a:lstStyle/>
        <a:p>
          <a:endParaRPr lang="en-US"/>
        </a:p>
      </dgm:t>
    </dgm:pt>
    <dgm:pt modelId="{65106D3A-98A7-4EEB-B51F-3721E24A2C12}">
      <dgm:prSet/>
      <dgm:spPr/>
      <dgm:t>
        <a:bodyPr/>
        <a:lstStyle/>
        <a:p>
          <a:r>
            <a:rPr lang="en-GB" dirty="0"/>
            <a:t>Content vital and developing ; creatives are essential</a:t>
          </a:r>
          <a:endParaRPr lang="en-US" dirty="0"/>
        </a:p>
      </dgm:t>
    </dgm:pt>
    <dgm:pt modelId="{15FA0051-CB6B-443A-A149-F80CEB1B6892}" type="parTrans" cxnId="{1E7EB350-EA9E-4068-921B-F2BFCF2A7E16}">
      <dgm:prSet/>
      <dgm:spPr/>
      <dgm:t>
        <a:bodyPr/>
        <a:lstStyle/>
        <a:p>
          <a:endParaRPr lang="en-US"/>
        </a:p>
      </dgm:t>
    </dgm:pt>
    <dgm:pt modelId="{CF57CE96-3DD1-4F1D-B398-BF1C675A581D}" type="sibTrans" cxnId="{1E7EB350-EA9E-4068-921B-F2BFCF2A7E16}">
      <dgm:prSet/>
      <dgm:spPr/>
      <dgm:t>
        <a:bodyPr/>
        <a:lstStyle/>
        <a:p>
          <a:endParaRPr lang="en-US"/>
        </a:p>
      </dgm:t>
    </dgm:pt>
    <dgm:pt modelId="{736D027B-EEFF-48A2-8CD5-8780C3E7DA90}">
      <dgm:prSet/>
      <dgm:spPr/>
      <dgm:t>
        <a:bodyPr/>
        <a:lstStyle/>
        <a:p>
          <a:r>
            <a:rPr lang="en-GB"/>
            <a:t>Social media is grabbing attention</a:t>
          </a:r>
          <a:endParaRPr lang="en-US"/>
        </a:p>
      </dgm:t>
    </dgm:pt>
    <dgm:pt modelId="{70A6C882-8C6B-408A-A2B4-3751B0D51A3D}" type="parTrans" cxnId="{012B0754-937A-44E8-BC50-61F63665A00D}">
      <dgm:prSet/>
      <dgm:spPr/>
      <dgm:t>
        <a:bodyPr/>
        <a:lstStyle/>
        <a:p>
          <a:endParaRPr lang="en-US"/>
        </a:p>
      </dgm:t>
    </dgm:pt>
    <dgm:pt modelId="{422F5972-6BD5-40CB-B11D-CFB6FC6DF64B}" type="sibTrans" cxnId="{012B0754-937A-44E8-BC50-61F63665A00D}">
      <dgm:prSet/>
      <dgm:spPr/>
      <dgm:t>
        <a:bodyPr/>
        <a:lstStyle/>
        <a:p>
          <a:endParaRPr lang="en-US"/>
        </a:p>
      </dgm:t>
    </dgm:pt>
    <dgm:pt modelId="{96F27C15-A51B-4D20-81BA-D6466EA2C76A}">
      <dgm:prSet/>
      <dgm:spPr/>
      <dgm:t>
        <a:bodyPr/>
        <a:lstStyle/>
        <a:p>
          <a:r>
            <a:rPr lang="en-GB" dirty="0"/>
            <a:t>Training is seen as essential in event management by the industry but some dissatisfaction over content and the ability of post course individuals being ‘up to speed’.</a:t>
          </a:r>
          <a:endParaRPr lang="en-US" dirty="0"/>
        </a:p>
      </dgm:t>
    </dgm:pt>
    <dgm:pt modelId="{989119B4-BF92-4D7C-BC78-A4F0F8B8529C}" type="parTrans" cxnId="{B631C114-C425-4CDA-B1F5-9DD10143639D}">
      <dgm:prSet/>
      <dgm:spPr/>
      <dgm:t>
        <a:bodyPr/>
        <a:lstStyle/>
        <a:p>
          <a:endParaRPr lang="en-US"/>
        </a:p>
      </dgm:t>
    </dgm:pt>
    <dgm:pt modelId="{AA5E4FB8-13FF-447E-920D-34D6FB81380C}" type="sibTrans" cxnId="{B631C114-C425-4CDA-B1F5-9DD10143639D}">
      <dgm:prSet/>
      <dgm:spPr/>
      <dgm:t>
        <a:bodyPr/>
        <a:lstStyle/>
        <a:p>
          <a:endParaRPr lang="en-US"/>
        </a:p>
      </dgm:t>
    </dgm:pt>
    <dgm:pt modelId="{9400BC45-DFEE-4121-A4EE-8DC462F0B4CD}">
      <dgm:prSet/>
      <dgm:spPr/>
      <dgm:t>
        <a:bodyPr/>
        <a:lstStyle/>
        <a:p>
          <a:r>
            <a:rPr lang="en-US" dirty="0"/>
            <a:t>Space in the UK is a problem -11</a:t>
          </a:r>
          <a:r>
            <a:rPr lang="en-US" baseline="30000" dirty="0"/>
            <a:t>th</a:t>
          </a:r>
          <a:r>
            <a:rPr lang="en-US" dirty="0"/>
            <a:t> in the world for indoor space</a:t>
          </a:r>
        </a:p>
      </dgm:t>
    </dgm:pt>
    <dgm:pt modelId="{644DDA2D-5447-4040-81CE-C557D7E3F0BF}" type="parTrans" cxnId="{039633A4-EE84-4CF4-BBA3-AC43CFEA3970}">
      <dgm:prSet/>
      <dgm:spPr/>
      <dgm:t>
        <a:bodyPr/>
        <a:lstStyle/>
        <a:p>
          <a:endParaRPr lang="en-GB"/>
        </a:p>
      </dgm:t>
    </dgm:pt>
    <dgm:pt modelId="{D86E5E9B-9EFF-444F-BD5C-4EE16979B64D}" type="sibTrans" cxnId="{039633A4-EE84-4CF4-BBA3-AC43CFEA3970}">
      <dgm:prSet/>
      <dgm:spPr/>
      <dgm:t>
        <a:bodyPr/>
        <a:lstStyle/>
        <a:p>
          <a:endParaRPr lang="en-GB"/>
        </a:p>
      </dgm:t>
    </dgm:pt>
    <dgm:pt modelId="{9AFE3AAB-C3C8-4CAB-8CB7-FFA29765BBDA}" type="pres">
      <dgm:prSet presAssocID="{39535B5E-7B90-4CC1-9F69-C4661147B1A2}" presName="vert0" presStyleCnt="0">
        <dgm:presLayoutVars>
          <dgm:dir/>
          <dgm:animOne val="branch"/>
          <dgm:animLvl val="lvl"/>
        </dgm:presLayoutVars>
      </dgm:prSet>
      <dgm:spPr/>
    </dgm:pt>
    <dgm:pt modelId="{8CB659B1-048D-4FBA-AB48-A6867494B097}" type="pres">
      <dgm:prSet presAssocID="{C64126E0-06FB-4933-A45F-FA2FF635649B}" presName="thickLine" presStyleLbl="alignNode1" presStyleIdx="0" presStyleCnt="9"/>
      <dgm:spPr/>
    </dgm:pt>
    <dgm:pt modelId="{5BADDD4C-1ACC-4EF5-B59B-811EF32C13FA}" type="pres">
      <dgm:prSet presAssocID="{C64126E0-06FB-4933-A45F-FA2FF635649B}" presName="horz1" presStyleCnt="0"/>
      <dgm:spPr/>
    </dgm:pt>
    <dgm:pt modelId="{46ECDC65-DFCA-452D-A817-376122FCFBD5}" type="pres">
      <dgm:prSet presAssocID="{C64126E0-06FB-4933-A45F-FA2FF635649B}" presName="tx1" presStyleLbl="revTx" presStyleIdx="0" presStyleCnt="9"/>
      <dgm:spPr/>
    </dgm:pt>
    <dgm:pt modelId="{AFC0F531-CF8B-4049-A578-2CC577E44A7B}" type="pres">
      <dgm:prSet presAssocID="{C64126E0-06FB-4933-A45F-FA2FF635649B}" presName="vert1" presStyleCnt="0"/>
      <dgm:spPr/>
    </dgm:pt>
    <dgm:pt modelId="{17DFFDDA-540F-4323-A646-414270288AC8}" type="pres">
      <dgm:prSet presAssocID="{676CF7A5-DD35-4075-86DE-50A799169548}" presName="thickLine" presStyleLbl="alignNode1" presStyleIdx="1" presStyleCnt="9"/>
      <dgm:spPr/>
    </dgm:pt>
    <dgm:pt modelId="{C370B60A-5B19-42B0-9D71-4C70E6B019CF}" type="pres">
      <dgm:prSet presAssocID="{676CF7A5-DD35-4075-86DE-50A799169548}" presName="horz1" presStyleCnt="0"/>
      <dgm:spPr/>
    </dgm:pt>
    <dgm:pt modelId="{DE0690D5-6B97-4EAB-B9BF-FED50D8E5B6C}" type="pres">
      <dgm:prSet presAssocID="{676CF7A5-DD35-4075-86DE-50A799169548}" presName="tx1" presStyleLbl="revTx" presStyleIdx="1" presStyleCnt="9"/>
      <dgm:spPr/>
    </dgm:pt>
    <dgm:pt modelId="{1BBFBBE5-CF1D-409B-87AA-A8F4320C7F4A}" type="pres">
      <dgm:prSet presAssocID="{676CF7A5-DD35-4075-86DE-50A799169548}" presName="vert1" presStyleCnt="0"/>
      <dgm:spPr/>
    </dgm:pt>
    <dgm:pt modelId="{95DD285A-14E3-4957-8649-3BF918566E9B}" type="pres">
      <dgm:prSet presAssocID="{D66082A8-6FA7-406E-9FF1-BFA05283B3CA}" presName="thickLine" presStyleLbl="alignNode1" presStyleIdx="2" presStyleCnt="9"/>
      <dgm:spPr/>
    </dgm:pt>
    <dgm:pt modelId="{700B7BE4-90F4-4025-82B6-CFADF616F40B}" type="pres">
      <dgm:prSet presAssocID="{D66082A8-6FA7-406E-9FF1-BFA05283B3CA}" presName="horz1" presStyleCnt="0"/>
      <dgm:spPr/>
    </dgm:pt>
    <dgm:pt modelId="{92771315-9BAE-4E7B-BCDB-8118A376D9BD}" type="pres">
      <dgm:prSet presAssocID="{D66082A8-6FA7-406E-9FF1-BFA05283B3CA}" presName="tx1" presStyleLbl="revTx" presStyleIdx="2" presStyleCnt="9"/>
      <dgm:spPr/>
    </dgm:pt>
    <dgm:pt modelId="{639C5690-63AD-4DE1-B21D-0CCC09B292F2}" type="pres">
      <dgm:prSet presAssocID="{D66082A8-6FA7-406E-9FF1-BFA05283B3CA}" presName="vert1" presStyleCnt="0"/>
      <dgm:spPr/>
    </dgm:pt>
    <dgm:pt modelId="{E76916E4-579F-4063-A80D-092216A7937F}" type="pres">
      <dgm:prSet presAssocID="{75B01E11-9BC7-4E3E-A570-7D3F7DB1F839}" presName="thickLine" presStyleLbl="alignNode1" presStyleIdx="3" presStyleCnt="9"/>
      <dgm:spPr/>
    </dgm:pt>
    <dgm:pt modelId="{B97F04F3-2034-4A69-AD69-9BEE839AC875}" type="pres">
      <dgm:prSet presAssocID="{75B01E11-9BC7-4E3E-A570-7D3F7DB1F839}" presName="horz1" presStyleCnt="0"/>
      <dgm:spPr/>
    </dgm:pt>
    <dgm:pt modelId="{583DBD12-4F05-4367-BC93-5CB7BAF1ADA5}" type="pres">
      <dgm:prSet presAssocID="{75B01E11-9BC7-4E3E-A570-7D3F7DB1F839}" presName="tx1" presStyleLbl="revTx" presStyleIdx="3" presStyleCnt="9"/>
      <dgm:spPr/>
    </dgm:pt>
    <dgm:pt modelId="{5090A87C-4859-41EF-A8BC-F84955F40502}" type="pres">
      <dgm:prSet presAssocID="{75B01E11-9BC7-4E3E-A570-7D3F7DB1F839}" presName="vert1" presStyleCnt="0"/>
      <dgm:spPr/>
    </dgm:pt>
    <dgm:pt modelId="{ECA0179F-B234-40B4-BA86-67C9AE964CC7}" type="pres">
      <dgm:prSet presAssocID="{A4445368-985A-40A1-A99C-80E03E700B30}" presName="thickLine" presStyleLbl="alignNode1" presStyleIdx="4" presStyleCnt="9"/>
      <dgm:spPr/>
    </dgm:pt>
    <dgm:pt modelId="{620DADA9-3ACF-4C13-8AD1-672C4522C4F3}" type="pres">
      <dgm:prSet presAssocID="{A4445368-985A-40A1-A99C-80E03E700B30}" presName="horz1" presStyleCnt="0"/>
      <dgm:spPr/>
    </dgm:pt>
    <dgm:pt modelId="{3392B89C-2477-4669-8D0D-BF5C9D671B8D}" type="pres">
      <dgm:prSet presAssocID="{A4445368-985A-40A1-A99C-80E03E700B30}" presName="tx1" presStyleLbl="revTx" presStyleIdx="4" presStyleCnt="9"/>
      <dgm:spPr/>
    </dgm:pt>
    <dgm:pt modelId="{3AA84150-DCA6-4ACE-92FC-BF999EF2DD6E}" type="pres">
      <dgm:prSet presAssocID="{A4445368-985A-40A1-A99C-80E03E700B30}" presName="vert1" presStyleCnt="0"/>
      <dgm:spPr/>
    </dgm:pt>
    <dgm:pt modelId="{9F6B55E0-AA28-4CD8-A62D-A2E3A485893A}" type="pres">
      <dgm:prSet presAssocID="{65106D3A-98A7-4EEB-B51F-3721E24A2C12}" presName="thickLine" presStyleLbl="alignNode1" presStyleIdx="5" presStyleCnt="9"/>
      <dgm:spPr/>
    </dgm:pt>
    <dgm:pt modelId="{8C8F20C3-408E-4682-B549-5310DEF9553E}" type="pres">
      <dgm:prSet presAssocID="{65106D3A-98A7-4EEB-B51F-3721E24A2C12}" presName="horz1" presStyleCnt="0"/>
      <dgm:spPr/>
    </dgm:pt>
    <dgm:pt modelId="{C0264EA5-E9CF-4992-8241-5CA89FA8E106}" type="pres">
      <dgm:prSet presAssocID="{65106D3A-98A7-4EEB-B51F-3721E24A2C12}" presName="tx1" presStyleLbl="revTx" presStyleIdx="5" presStyleCnt="9"/>
      <dgm:spPr/>
    </dgm:pt>
    <dgm:pt modelId="{26AFAEC7-F395-4F71-949F-BAE45D579C19}" type="pres">
      <dgm:prSet presAssocID="{65106D3A-98A7-4EEB-B51F-3721E24A2C12}" presName="vert1" presStyleCnt="0"/>
      <dgm:spPr/>
    </dgm:pt>
    <dgm:pt modelId="{F6B1F009-0708-44D4-9CD5-56D819944413}" type="pres">
      <dgm:prSet presAssocID="{736D027B-EEFF-48A2-8CD5-8780C3E7DA90}" presName="thickLine" presStyleLbl="alignNode1" presStyleIdx="6" presStyleCnt="9"/>
      <dgm:spPr/>
    </dgm:pt>
    <dgm:pt modelId="{6BBE5072-9D9B-49FD-8BF8-DDA3F8D764AF}" type="pres">
      <dgm:prSet presAssocID="{736D027B-EEFF-48A2-8CD5-8780C3E7DA90}" presName="horz1" presStyleCnt="0"/>
      <dgm:spPr/>
    </dgm:pt>
    <dgm:pt modelId="{3DB04141-FF5F-4B09-BC26-7572E446D234}" type="pres">
      <dgm:prSet presAssocID="{736D027B-EEFF-48A2-8CD5-8780C3E7DA90}" presName="tx1" presStyleLbl="revTx" presStyleIdx="6" presStyleCnt="9"/>
      <dgm:spPr/>
    </dgm:pt>
    <dgm:pt modelId="{C19A144F-AA4B-406C-9967-BE5A8AF1C715}" type="pres">
      <dgm:prSet presAssocID="{736D027B-EEFF-48A2-8CD5-8780C3E7DA90}" presName="vert1" presStyleCnt="0"/>
      <dgm:spPr/>
    </dgm:pt>
    <dgm:pt modelId="{C9774406-84F2-493D-B6FD-1905ECCDD2D8}" type="pres">
      <dgm:prSet presAssocID="{96F27C15-A51B-4D20-81BA-D6466EA2C76A}" presName="thickLine" presStyleLbl="alignNode1" presStyleIdx="7" presStyleCnt="9"/>
      <dgm:spPr/>
    </dgm:pt>
    <dgm:pt modelId="{FC6E174C-42E2-4EBB-821A-6FF0FDE2190D}" type="pres">
      <dgm:prSet presAssocID="{96F27C15-A51B-4D20-81BA-D6466EA2C76A}" presName="horz1" presStyleCnt="0"/>
      <dgm:spPr/>
    </dgm:pt>
    <dgm:pt modelId="{EC20D5EE-4BE2-47F4-A99B-F34FB09B20E6}" type="pres">
      <dgm:prSet presAssocID="{96F27C15-A51B-4D20-81BA-D6466EA2C76A}" presName="tx1" presStyleLbl="revTx" presStyleIdx="7" presStyleCnt="9"/>
      <dgm:spPr/>
    </dgm:pt>
    <dgm:pt modelId="{68E743C5-9AEB-4A9E-B691-CB30E3D1C866}" type="pres">
      <dgm:prSet presAssocID="{96F27C15-A51B-4D20-81BA-D6466EA2C76A}" presName="vert1" presStyleCnt="0"/>
      <dgm:spPr/>
    </dgm:pt>
    <dgm:pt modelId="{8AB597F9-52BE-4E16-9806-5B10642CECB1}" type="pres">
      <dgm:prSet presAssocID="{9400BC45-DFEE-4121-A4EE-8DC462F0B4CD}" presName="thickLine" presStyleLbl="alignNode1" presStyleIdx="8" presStyleCnt="9"/>
      <dgm:spPr/>
    </dgm:pt>
    <dgm:pt modelId="{FFAA99E6-ED4F-4C54-8887-ED7F480B7600}" type="pres">
      <dgm:prSet presAssocID="{9400BC45-DFEE-4121-A4EE-8DC462F0B4CD}" presName="horz1" presStyleCnt="0"/>
      <dgm:spPr/>
    </dgm:pt>
    <dgm:pt modelId="{29839DF8-5F9F-427E-A301-E3D85EC4DF12}" type="pres">
      <dgm:prSet presAssocID="{9400BC45-DFEE-4121-A4EE-8DC462F0B4CD}" presName="tx1" presStyleLbl="revTx" presStyleIdx="8" presStyleCnt="9"/>
      <dgm:spPr/>
    </dgm:pt>
    <dgm:pt modelId="{650F90A7-9FCD-42D3-B528-285752D4780F}" type="pres">
      <dgm:prSet presAssocID="{9400BC45-DFEE-4121-A4EE-8DC462F0B4CD}" presName="vert1" presStyleCnt="0"/>
      <dgm:spPr/>
    </dgm:pt>
  </dgm:ptLst>
  <dgm:cxnLst>
    <dgm:cxn modelId="{D806AA08-74E1-45CF-82D3-597F1C575961}" srcId="{39535B5E-7B90-4CC1-9F69-C4661147B1A2}" destId="{C64126E0-06FB-4933-A45F-FA2FF635649B}" srcOrd="0" destOrd="0" parTransId="{D7D7A44E-A9CD-419F-826F-0DE7C3A5431A}" sibTransId="{4DBAEB34-B50F-4345-98D8-5851C103052F}"/>
    <dgm:cxn modelId="{5D194E0C-441C-49CA-ABEA-93176E54DCD1}" type="presOf" srcId="{65106D3A-98A7-4EEB-B51F-3721E24A2C12}" destId="{C0264EA5-E9CF-4992-8241-5CA89FA8E106}" srcOrd="0" destOrd="0" presId="urn:microsoft.com/office/officeart/2008/layout/LinedList"/>
    <dgm:cxn modelId="{B0C0F110-0171-42D1-86C1-954A9E2B1087}" srcId="{39535B5E-7B90-4CC1-9F69-C4661147B1A2}" destId="{676CF7A5-DD35-4075-86DE-50A799169548}" srcOrd="1" destOrd="0" parTransId="{6A481AEB-B9CF-487F-8E20-3D901EF88310}" sibTransId="{49081DF0-AD7F-4231-A107-31A1F8BADB1C}"/>
    <dgm:cxn modelId="{B631C114-C425-4CDA-B1F5-9DD10143639D}" srcId="{39535B5E-7B90-4CC1-9F69-C4661147B1A2}" destId="{96F27C15-A51B-4D20-81BA-D6466EA2C76A}" srcOrd="7" destOrd="0" parTransId="{989119B4-BF92-4D7C-BC78-A4F0F8B8529C}" sibTransId="{AA5E4FB8-13FF-447E-920D-34D6FB81380C}"/>
    <dgm:cxn modelId="{1A6C4425-2C94-405B-82E6-67AC4371A230}" type="presOf" srcId="{676CF7A5-DD35-4075-86DE-50A799169548}" destId="{DE0690D5-6B97-4EAB-B9BF-FED50D8E5B6C}" srcOrd="0" destOrd="0" presId="urn:microsoft.com/office/officeart/2008/layout/LinedList"/>
    <dgm:cxn modelId="{7BCFF929-C91C-4C9D-A612-FED03530AD9C}" type="presOf" srcId="{39535B5E-7B90-4CC1-9F69-C4661147B1A2}" destId="{9AFE3AAB-C3C8-4CAB-8CB7-FFA29765BBDA}" srcOrd="0" destOrd="0" presId="urn:microsoft.com/office/officeart/2008/layout/LinedList"/>
    <dgm:cxn modelId="{44FACF38-4860-40F8-8FB7-45D30EBDE17A}" type="presOf" srcId="{C64126E0-06FB-4933-A45F-FA2FF635649B}" destId="{46ECDC65-DFCA-452D-A817-376122FCFBD5}" srcOrd="0" destOrd="0" presId="urn:microsoft.com/office/officeart/2008/layout/LinedList"/>
    <dgm:cxn modelId="{71D4765C-49EE-42DB-BD7F-ECAD1D465EF6}" type="presOf" srcId="{D66082A8-6FA7-406E-9FF1-BFA05283B3CA}" destId="{92771315-9BAE-4E7B-BCDB-8118A376D9BD}" srcOrd="0" destOrd="0" presId="urn:microsoft.com/office/officeart/2008/layout/LinedList"/>
    <dgm:cxn modelId="{FDE6F642-051F-4D71-B70C-1FEEE308A0CA}" srcId="{39535B5E-7B90-4CC1-9F69-C4661147B1A2}" destId="{D66082A8-6FA7-406E-9FF1-BFA05283B3CA}" srcOrd="2" destOrd="0" parTransId="{B851E81C-D1E6-4BA5-802B-05DC72C5F1F2}" sibTransId="{0C8D4D4B-EE88-4AB5-90B6-E756FA2CEB29}"/>
    <dgm:cxn modelId="{11870544-8FD0-464A-A375-6B265F376154}" type="presOf" srcId="{75B01E11-9BC7-4E3E-A570-7D3F7DB1F839}" destId="{583DBD12-4F05-4367-BC93-5CB7BAF1ADA5}" srcOrd="0" destOrd="0" presId="urn:microsoft.com/office/officeart/2008/layout/LinedList"/>
    <dgm:cxn modelId="{B2C36E65-42B1-4241-8B89-B06C0E43D9BB}" type="presOf" srcId="{9400BC45-DFEE-4121-A4EE-8DC462F0B4CD}" destId="{29839DF8-5F9F-427E-A301-E3D85EC4DF12}" srcOrd="0" destOrd="0" presId="urn:microsoft.com/office/officeart/2008/layout/LinedList"/>
    <dgm:cxn modelId="{9735A045-CFAA-48B2-AA1A-573577ECC963}" type="presOf" srcId="{96F27C15-A51B-4D20-81BA-D6466EA2C76A}" destId="{EC20D5EE-4BE2-47F4-A99B-F34FB09B20E6}" srcOrd="0" destOrd="0" presId="urn:microsoft.com/office/officeart/2008/layout/LinedList"/>
    <dgm:cxn modelId="{DA551A4C-0C89-4EBB-8C41-ACACBAC8FFF2}" type="presOf" srcId="{736D027B-EEFF-48A2-8CD5-8780C3E7DA90}" destId="{3DB04141-FF5F-4B09-BC26-7572E446D234}" srcOrd="0" destOrd="0" presId="urn:microsoft.com/office/officeart/2008/layout/LinedList"/>
    <dgm:cxn modelId="{1E7EB350-EA9E-4068-921B-F2BFCF2A7E16}" srcId="{39535B5E-7B90-4CC1-9F69-C4661147B1A2}" destId="{65106D3A-98A7-4EEB-B51F-3721E24A2C12}" srcOrd="5" destOrd="0" parTransId="{15FA0051-CB6B-443A-A149-F80CEB1B6892}" sibTransId="{CF57CE96-3DD1-4F1D-B398-BF1C675A581D}"/>
    <dgm:cxn modelId="{012B0754-937A-44E8-BC50-61F63665A00D}" srcId="{39535B5E-7B90-4CC1-9F69-C4661147B1A2}" destId="{736D027B-EEFF-48A2-8CD5-8780C3E7DA90}" srcOrd="6" destOrd="0" parTransId="{70A6C882-8C6B-408A-A2B4-3751B0D51A3D}" sibTransId="{422F5972-6BD5-40CB-B11D-CFB6FC6DF64B}"/>
    <dgm:cxn modelId="{95F4D95A-AEB8-4E2A-B441-D7BB07297F83}" srcId="{39535B5E-7B90-4CC1-9F69-C4661147B1A2}" destId="{75B01E11-9BC7-4E3E-A570-7D3F7DB1F839}" srcOrd="3" destOrd="0" parTransId="{F2081468-5029-49D1-BBCE-C9340BB68D6E}" sibTransId="{D0D30ABB-1FC3-4277-9022-94FB5BA37E75}"/>
    <dgm:cxn modelId="{2349F58F-653B-4613-8F0A-B5A1CFEA2075}" type="presOf" srcId="{A4445368-985A-40A1-A99C-80E03E700B30}" destId="{3392B89C-2477-4669-8D0D-BF5C9D671B8D}" srcOrd="0" destOrd="0" presId="urn:microsoft.com/office/officeart/2008/layout/LinedList"/>
    <dgm:cxn modelId="{039633A4-EE84-4CF4-BBA3-AC43CFEA3970}" srcId="{39535B5E-7B90-4CC1-9F69-C4661147B1A2}" destId="{9400BC45-DFEE-4121-A4EE-8DC462F0B4CD}" srcOrd="8" destOrd="0" parTransId="{644DDA2D-5447-4040-81CE-C557D7E3F0BF}" sibTransId="{D86E5E9B-9EFF-444F-BD5C-4EE16979B64D}"/>
    <dgm:cxn modelId="{0C7731F7-A217-42A0-91B6-90CE7D39692D}" srcId="{39535B5E-7B90-4CC1-9F69-C4661147B1A2}" destId="{A4445368-985A-40A1-A99C-80E03E700B30}" srcOrd="4" destOrd="0" parTransId="{F9898E84-FE28-4339-8A4B-E5E0FCD3551B}" sibTransId="{50308C78-29B8-4F8B-B2A4-CF3A9D223176}"/>
    <dgm:cxn modelId="{D87C5FC0-62CD-4A11-9102-CFFDA4E546C9}" type="presParOf" srcId="{9AFE3AAB-C3C8-4CAB-8CB7-FFA29765BBDA}" destId="{8CB659B1-048D-4FBA-AB48-A6867494B097}" srcOrd="0" destOrd="0" presId="urn:microsoft.com/office/officeart/2008/layout/LinedList"/>
    <dgm:cxn modelId="{DC4DD03D-2F1D-453B-A95F-3D32D7EBBAE8}" type="presParOf" srcId="{9AFE3AAB-C3C8-4CAB-8CB7-FFA29765BBDA}" destId="{5BADDD4C-1ACC-4EF5-B59B-811EF32C13FA}" srcOrd="1" destOrd="0" presId="urn:microsoft.com/office/officeart/2008/layout/LinedList"/>
    <dgm:cxn modelId="{0CCA72C8-EE1B-49E5-B619-53F8BC608DD1}" type="presParOf" srcId="{5BADDD4C-1ACC-4EF5-B59B-811EF32C13FA}" destId="{46ECDC65-DFCA-452D-A817-376122FCFBD5}" srcOrd="0" destOrd="0" presId="urn:microsoft.com/office/officeart/2008/layout/LinedList"/>
    <dgm:cxn modelId="{7FEE0D38-BBAA-442D-8E45-D2B72D29C409}" type="presParOf" srcId="{5BADDD4C-1ACC-4EF5-B59B-811EF32C13FA}" destId="{AFC0F531-CF8B-4049-A578-2CC577E44A7B}" srcOrd="1" destOrd="0" presId="urn:microsoft.com/office/officeart/2008/layout/LinedList"/>
    <dgm:cxn modelId="{6A3C4008-5675-4B14-B56A-74B365732123}" type="presParOf" srcId="{9AFE3AAB-C3C8-4CAB-8CB7-FFA29765BBDA}" destId="{17DFFDDA-540F-4323-A646-414270288AC8}" srcOrd="2" destOrd="0" presId="urn:microsoft.com/office/officeart/2008/layout/LinedList"/>
    <dgm:cxn modelId="{B5F6556A-3D89-42BE-A647-13D0AE740829}" type="presParOf" srcId="{9AFE3AAB-C3C8-4CAB-8CB7-FFA29765BBDA}" destId="{C370B60A-5B19-42B0-9D71-4C70E6B019CF}" srcOrd="3" destOrd="0" presId="urn:microsoft.com/office/officeart/2008/layout/LinedList"/>
    <dgm:cxn modelId="{2CE3EF0B-9244-4886-814A-D4ED053665A6}" type="presParOf" srcId="{C370B60A-5B19-42B0-9D71-4C70E6B019CF}" destId="{DE0690D5-6B97-4EAB-B9BF-FED50D8E5B6C}" srcOrd="0" destOrd="0" presId="urn:microsoft.com/office/officeart/2008/layout/LinedList"/>
    <dgm:cxn modelId="{EAD17033-CDCD-4149-91DD-21F7211DC198}" type="presParOf" srcId="{C370B60A-5B19-42B0-9D71-4C70E6B019CF}" destId="{1BBFBBE5-CF1D-409B-87AA-A8F4320C7F4A}" srcOrd="1" destOrd="0" presId="urn:microsoft.com/office/officeart/2008/layout/LinedList"/>
    <dgm:cxn modelId="{8FFC6F8E-946C-47A9-940F-A767D241437D}" type="presParOf" srcId="{9AFE3AAB-C3C8-4CAB-8CB7-FFA29765BBDA}" destId="{95DD285A-14E3-4957-8649-3BF918566E9B}" srcOrd="4" destOrd="0" presId="urn:microsoft.com/office/officeart/2008/layout/LinedList"/>
    <dgm:cxn modelId="{6CA5A90B-9B0D-4B01-AC1F-9442002A0258}" type="presParOf" srcId="{9AFE3AAB-C3C8-4CAB-8CB7-FFA29765BBDA}" destId="{700B7BE4-90F4-4025-82B6-CFADF616F40B}" srcOrd="5" destOrd="0" presId="urn:microsoft.com/office/officeart/2008/layout/LinedList"/>
    <dgm:cxn modelId="{974E74DD-1213-4843-8B10-EB5AAED585FD}" type="presParOf" srcId="{700B7BE4-90F4-4025-82B6-CFADF616F40B}" destId="{92771315-9BAE-4E7B-BCDB-8118A376D9BD}" srcOrd="0" destOrd="0" presId="urn:microsoft.com/office/officeart/2008/layout/LinedList"/>
    <dgm:cxn modelId="{AA3EEF64-822C-48F9-BD91-F592BC477D47}" type="presParOf" srcId="{700B7BE4-90F4-4025-82B6-CFADF616F40B}" destId="{639C5690-63AD-4DE1-B21D-0CCC09B292F2}" srcOrd="1" destOrd="0" presId="urn:microsoft.com/office/officeart/2008/layout/LinedList"/>
    <dgm:cxn modelId="{B480E186-42FF-4AE6-8190-C66CD763A8E1}" type="presParOf" srcId="{9AFE3AAB-C3C8-4CAB-8CB7-FFA29765BBDA}" destId="{E76916E4-579F-4063-A80D-092216A7937F}" srcOrd="6" destOrd="0" presId="urn:microsoft.com/office/officeart/2008/layout/LinedList"/>
    <dgm:cxn modelId="{4A38A81B-8203-488A-B19C-3C7828CC761B}" type="presParOf" srcId="{9AFE3AAB-C3C8-4CAB-8CB7-FFA29765BBDA}" destId="{B97F04F3-2034-4A69-AD69-9BEE839AC875}" srcOrd="7" destOrd="0" presId="urn:microsoft.com/office/officeart/2008/layout/LinedList"/>
    <dgm:cxn modelId="{68B6ED52-A349-4666-A512-0B5778B0280C}" type="presParOf" srcId="{B97F04F3-2034-4A69-AD69-9BEE839AC875}" destId="{583DBD12-4F05-4367-BC93-5CB7BAF1ADA5}" srcOrd="0" destOrd="0" presId="urn:microsoft.com/office/officeart/2008/layout/LinedList"/>
    <dgm:cxn modelId="{E9E62AC4-9065-491B-BF7A-4A43065DDF62}" type="presParOf" srcId="{B97F04F3-2034-4A69-AD69-9BEE839AC875}" destId="{5090A87C-4859-41EF-A8BC-F84955F40502}" srcOrd="1" destOrd="0" presId="urn:microsoft.com/office/officeart/2008/layout/LinedList"/>
    <dgm:cxn modelId="{51561174-02D5-4DB2-A5CC-16B9FA00EC3D}" type="presParOf" srcId="{9AFE3AAB-C3C8-4CAB-8CB7-FFA29765BBDA}" destId="{ECA0179F-B234-40B4-BA86-67C9AE964CC7}" srcOrd="8" destOrd="0" presId="urn:microsoft.com/office/officeart/2008/layout/LinedList"/>
    <dgm:cxn modelId="{9396F14A-09EF-4C9A-8D5B-F9F6ED67031E}" type="presParOf" srcId="{9AFE3AAB-C3C8-4CAB-8CB7-FFA29765BBDA}" destId="{620DADA9-3ACF-4C13-8AD1-672C4522C4F3}" srcOrd="9" destOrd="0" presId="urn:microsoft.com/office/officeart/2008/layout/LinedList"/>
    <dgm:cxn modelId="{AEE3D15E-50E7-439D-9CEA-A6F011027B53}" type="presParOf" srcId="{620DADA9-3ACF-4C13-8AD1-672C4522C4F3}" destId="{3392B89C-2477-4669-8D0D-BF5C9D671B8D}" srcOrd="0" destOrd="0" presId="urn:microsoft.com/office/officeart/2008/layout/LinedList"/>
    <dgm:cxn modelId="{7BB62C6B-935D-487E-B072-D94A6CBE4477}" type="presParOf" srcId="{620DADA9-3ACF-4C13-8AD1-672C4522C4F3}" destId="{3AA84150-DCA6-4ACE-92FC-BF999EF2DD6E}" srcOrd="1" destOrd="0" presId="urn:microsoft.com/office/officeart/2008/layout/LinedList"/>
    <dgm:cxn modelId="{FF1920B7-9FD6-47D0-9CC1-D3DD91CC6FFF}" type="presParOf" srcId="{9AFE3AAB-C3C8-4CAB-8CB7-FFA29765BBDA}" destId="{9F6B55E0-AA28-4CD8-A62D-A2E3A485893A}" srcOrd="10" destOrd="0" presId="urn:microsoft.com/office/officeart/2008/layout/LinedList"/>
    <dgm:cxn modelId="{DF014766-185E-41DD-9D28-3203DD7E996A}" type="presParOf" srcId="{9AFE3AAB-C3C8-4CAB-8CB7-FFA29765BBDA}" destId="{8C8F20C3-408E-4682-B549-5310DEF9553E}" srcOrd="11" destOrd="0" presId="urn:microsoft.com/office/officeart/2008/layout/LinedList"/>
    <dgm:cxn modelId="{92015251-22EA-457B-88AF-21D1E4B3EDB2}" type="presParOf" srcId="{8C8F20C3-408E-4682-B549-5310DEF9553E}" destId="{C0264EA5-E9CF-4992-8241-5CA89FA8E106}" srcOrd="0" destOrd="0" presId="urn:microsoft.com/office/officeart/2008/layout/LinedList"/>
    <dgm:cxn modelId="{9B516FA2-EC84-4D94-BCF6-EECEFBC5F779}" type="presParOf" srcId="{8C8F20C3-408E-4682-B549-5310DEF9553E}" destId="{26AFAEC7-F395-4F71-949F-BAE45D579C19}" srcOrd="1" destOrd="0" presId="urn:microsoft.com/office/officeart/2008/layout/LinedList"/>
    <dgm:cxn modelId="{106A38C8-CD8A-42AF-8205-7214B3562A9F}" type="presParOf" srcId="{9AFE3AAB-C3C8-4CAB-8CB7-FFA29765BBDA}" destId="{F6B1F009-0708-44D4-9CD5-56D819944413}" srcOrd="12" destOrd="0" presId="urn:microsoft.com/office/officeart/2008/layout/LinedList"/>
    <dgm:cxn modelId="{848964E6-37F1-4B6E-A3E5-8A2D1BD0D6DA}" type="presParOf" srcId="{9AFE3AAB-C3C8-4CAB-8CB7-FFA29765BBDA}" destId="{6BBE5072-9D9B-49FD-8BF8-DDA3F8D764AF}" srcOrd="13" destOrd="0" presId="urn:microsoft.com/office/officeart/2008/layout/LinedList"/>
    <dgm:cxn modelId="{54FBBFB4-6208-4331-A789-9C4D3B5068FA}" type="presParOf" srcId="{6BBE5072-9D9B-49FD-8BF8-DDA3F8D764AF}" destId="{3DB04141-FF5F-4B09-BC26-7572E446D234}" srcOrd="0" destOrd="0" presId="urn:microsoft.com/office/officeart/2008/layout/LinedList"/>
    <dgm:cxn modelId="{1A6424A2-C0DC-4010-AC68-BAC712CD6296}" type="presParOf" srcId="{6BBE5072-9D9B-49FD-8BF8-DDA3F8D764AF}" destId="{C19A144F-AA4B-406C-9967-BE5A8AF1C715}" srcOrd="1" destOrd="0" presId="urn:microsoft.com/office/officeart/2008/layout/LinedList"/>
    <dgm:cxn modelId="{DA3762C8-17B0-4098-AD91-9B5BD7C9DC02}" type="presParOf" srcId="{9AFE3AAB-C3C8-4CAB-8CB7-FFA29765BBDA}" destId="{C9774406-84F2-493D-B6FD-1905ECCDD2D8}" srcOrd="14" destOrd="0" presId="urn:microsoft.com/office/officeart/2008/layout/LinedList"/>
    <dgm:cxn modelId="{F8200F65-EAA9-4302-AC3B-665A85465484}" type="presParOf" srcId="{9AFE3AAB-C3C8-4CAB-8CB7-FFA29765BBDA}" destId="{FC6E174C-42E2-4EBB-821A-6FF0FDE2190D}" srcOrd="15" destOrd="0" presId="urn:microsoft.com/office/officeart/2008/layout/LinedList"/>
    <dgm:cxn modelId="{EABE1AD3-0BA1-432D-9472-94B24B044240}" type="presParOf" srcId="{FC6E174C-42E2-4EBB-821A-6FF0FDE2190D}" destId="{EC20D5EE-4BE2-47F4-A99B-F34FB09B20E6}" srcOrd="0" destOrd="0" presId="urn:microsoft.com/office/officeart/2008/layout/LinedList"/>
    <dgm:cxn modelId="{4B088D8B-C74D-4595-9B54-97C53D085E4F}" type="presParOf" srcId="{FC6E174C-42E2-4EBB-821A-6FF0FDE2190D}" destId="{68E743C5-9AEB-4A9E-B691-CB30E3D1C866}" srcOrd="1" destOrd="0" presId="urn:microsoft.com/office/officeart/2008/layout/LinedList"/>
    <dgm:cxn modelId="{DD27B046-E6BD-4692-B291-9A5E65A242E3}" type="presParOf" srcId="{9AFE3AAB-C3C8-4CAB-8CB7-FFA29765BBDA}" destId="{8AB597F9-52BE-4E16-9806-5B10642CECB1}" srcOrd="16" destOrd="0" presId="urn:microsoft.com/office/officeart/2008/layout/LinedList"/>
    <dgm:cxn modelId="{B9AE9335-C529-4172-9C16-93D7CB8ECD8E}" type="presParOf" srcId="{9AFE3AAB-C3C8-4CAB-8CB7-FFA29765BBDA}" destId="{FFAA99E6-ED4F-4C54-8887-ED7F480B7600}" srcOrd="17" destOrd="0" presId="urn:microsoft.com/office/officeart/2008/layout/LinedList"/>
    <dgm:cxn modelId="{5D8B1313-E6A6-44BC-A0CA-CC7C355B7918}" type="presParOf" srcId="{FFAA99E6-ED4F-4C54-8887-ED7F480B7600}" destId="{29839DF8-5F9F-427E-A301-E3D85EC4DF12}" srcOrd="0" destOrd="0" presId="urn:microsoft.com/office/officeart/2008/layout/LinedList"/>
    <dgm:cxn modelId="{A5D65AB1-9968-454F-BCF5-6E369F742768}" type="presParOf" srcId="{FFAA99E6-ED4F-4C54-8887-ED7F480B7600}" destId="{650F90A7-9FCD-42D3-B528-285752D4780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D988CD5-2128-4747-9E6B-756EC782A883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D78325C6-289B-41A0-B980-90438860DBCB}">
      <dgm:prSet/>
      <dgm:spPr/>
      <dgm:t>
        <a:bodyPr/>
        <a:lstStyle/>
        <a:p>
          <a:r>
            <a:rPr lang="en-GB"/>
            <a:t>Good foundation in the principles of EM</a:t>
          </a:r>
          <a:endParaRPr lang="en-US"/>
        </a:p>
      </dgm:t>
    </dgm:pt>
    <dgm:pt modelId="{C843BA35-2FC0-41AB-B143-430EDECCEE6A}" type="parTrans" cxnId="{0B5C1B75-52BC-4336-8E7E-8B4883BEBF4D}">
      <dgm:prSet/>
      <dgm:spPr/>
      <dgm:t>
        <a:bodyPr/>
        <a:lstStyle/>
        <a:p>
          <a:endParaRPr lang="en-US"/>
        </a:p>
      </dgm:t>
    </dgm:pt>
    <dgm:pt modelId="{69C58E28-D0B9-4809-8EAB-FE1E89D48D80}" type="sibTrans" cxnId="{0B5C1B75-52BC-4336-8E7E-8B4883BEBF4D}">
      <dgm:prSet/>
      <dgm:spPr/>
      <dgm:t>
        <a:bodyPr/>
        <a:lstStyle/>
        <a:p>
          <a:endParaRPr lang="en-US"/>
        </a:p>
      </dgm:t>
    </dgm:pt>
    <dgm:pt modelId="{FF2D9D1E-3AA3-4F96-B6D2-D64171BBFFA9}">
      <dgm:prSet/>
      <dgm:spPr/>
      <dgm:t>
        <a:bodyPr/>
        <a:lstStyle/>
        <a:p>
          <a:r>
            <a:rPr lang="en-GB" dirty="0"/>
            <a:t>Industry relationships and using event professions on course</a:t>
          </a:r>
          <a:endParaRPr lang="en-US" dirty="0"/>
        </a:p>
      </dgm:t>
    </dgm:pt>
    <dgm:pt modelId="{FACA63F7-18C2-459A-AF15-AE4C897115E3}" type="parTrans" cxnId="{E442E20B-A36C-4208-921B-ABF20E3E6207}">
      <dgm:prSet/>
      <dgm:spPr/>
      <dgm:t>
        <a:bodyPr/>
        <a:lstStyle/>
        <a:p>
          <a:endParaRPr lang="en-US"/>
        </a:p>
      </dgm:t>
    </dgm:pt>
    <dgm:pt modelId="{DF6BF9DF-0FA0-423F-BB48-0654E59F7C22}" type="sibTrans" cxnId="{E442E20B-A36C-4208-921B-ABF20E3E6207}">
      <dgm:prSet/>
      <dgm:spPr/>
      <dgm:t>
        <a:bodyPr/>
        <a:lstStyle/>
        <a:p>
          <a:endParaRPr lang="en-US"/>
        </a:p>
      </dgm:t>
    </dgm:pt>
    <dgm:pt modelId="{B0DBCEBB-E577-4A93-9C76-932F6A8A77FA}">
      <dgm:prSet/>
      <dgm:spPr/>
      <dgm:t>
        <a:bodyPr/>
        <a:lstStyle/>
        <a:p>
          <a:r>
            <a:rPr lang="en-GB"/>
            <a:t>Active engagement at relevant locations – real and theoretic</a:t>
          </a:r>
          <a:endParaRPr lang="en-US"/>
        </a:p>
      </dgm:t>
    </dgm:pt>
    <dgm:pt modelId="{59A94F88-3DDD-4E13-BC7A-CB610D7C0484}" type="parTrans" cxnId="{0ECD13F1-2966-4A27-871A-90A65C707D9D}">
      <dgm:prSet/>
      <dgm:spPr/>
      <dgm:t>
        <a:bodyPr/>
        <a:lstStyle/>
        <a:p>
          <a:endParaRPr lang="en-US"/>
        </a:p>
      </dgm:t>
    </dgm:pt>
    <dgm:pt modelId="{90B9ADB5-7588-4ECF-BB7B-69BE97B09C2E}" type="sibTrans" cxnId="{0ECD13F1-2966-4A27-871A-90A65C707D9D}">
      <dgm:prSet/>
      <dgm:spPr/>
      <dgm:t>
        <a:bodyPr/>
        <a:lstStyle/>
        <a:p>
          <a:endParaRPr lang="en-US"/>
        </a:p>
      </dgm:t>
    </dgm:pt>
    <dgm:pt modelId="{05917B67-8C61-429D-A8B1-AF3C17DD87DF}">
      <dgm:prSet/>
      <dgm:spPr/>
      <dgm:t>
        <a:bodyPr/>
        <a:lstStyle/>
        <a:p>
          <a:r>
            <a:rPr lang="en-GB"/>
            <a:t>Clear routes from theory to practice</a:t>
          </a:r>
          <a:endParaRPr lang="en-US"/>
        </a:p>
      </dgm:t>
    </dgm:pt>
    <dgm:pt modelId="{64B2B3C4-9505-49B7-880E-3362A2FA2FD6}" type="parTrans" cxnId="{767F6714-9BAC-41DB-84F1-4B31D4DCF454}">
      <dgm:prSet/>
      <dgm:spPr/>
      <dgm:t>
        <a:bodyPr/>
        <a:lstStyle/>
        <a:p>
          <a:endParaRPr lang="en-US"/>
        </a:p>
      </dgm:t>
    </dgm:pt>
    <dgm:pt modelId="{04615B76-46A4-42E6-81AA-F7A50DE7F0F2}" type="sibTrans" cxnId="{767F6714-9BAC-41DB-84F1-4B31D4DCF454}">
      <dgm:prSet/>
      <dgm:spPr/>
      <dgm:t>
        <a:bodyPr/>
        <a:lstStyle/>
        <a:p>
          <a:endParaRPr lang="en-US"/>
        </a:p>
      </dgm:t>
    </dgm:pt>
    <dgm:pt modelId="{D30566F6-B509-45F5-99BA-E8F7BE87E9E8}">
      <dgm:prSet/>
      <dgm:spPr/>
      <dgm:t>
        <a:bodyPr/>
        <a:lstStyle/>
        <a:p>
          <a:r>
            <a:rPr lang="en-GB"/>
            <a:t>Placements</a:t>
          </a:r>
          <a:endParaRPr lang="en-US"/>
        </a:p>
      </dgm:t>
    </dgm:pt>
    <dgm:pt modelId="{BBC3763D-D00F-428D-ABAE-54B606F01AAA}" type="parTrans" cxnId="{4609137C-8176-4C4E-9AA4-354D9A5C1573}">
      <dgm:prSet/>
      <dgm:spPr/>
      <dgm:t>
        <a:bodyPr/>
        <a:lstStyle/>
        <a:p>
          <a:endParaRPr lang="en-US"/>
        </a:p>
      </dgm:t>
    </dgm:pt>
    <dgm:pt modelId="{44B7C601-BFF5-4A09-BDAA-89259AA252E4}" type="sibTrans" cxnId="{4609137C-8176-4C4E-9AA4-354D9A5C1573}">
      <dgm:prSet/>
      <dgm:spPr/>
      <dgm:t>
        <a:bodyPr/>
        <a:lstStyle/>
        <a:p>
          <a:endParaRPr lang="en-US"/>
        </a:p>
      </dgm:t>
    </dgm:pt>
    <dgm:pt modelId="{5A17A456-F707-40C1-8C16-C304DBC7A11B}">
      <dgm:prSet/>
      <dgm:spPr/>
      <dgm:t>
        <a:bodyPr/>
        <a:lstStyle/>
        <a:p>
          <a:r>
            <a:rPr lang="en-GB"/>
            <a:t>Effective assessment and qualifications understood by industry</a:t>
          </a:r>
          <a:endParaRPr lang="en-US"/>
        </a:p>
      </dgm:t>
    </dgm:pt>
    <dgm:pt modelId="{7727D680-B8F7-48CE-BD5F-1A467FBE48DC}" type="parTrans" cxnId="{53BF6113-C3CC-45F9-94D3-D3D0922A8BC6}">
      <dgm:prSet/>
      <dgm:spPr/>
      <dgm:t>
        <a:bodyPr/>
        <a:lstStyle/>
        <a:p>
          <a:endParaRPr lang="en-US"/>
        </a:p>
      </dgm:t>
    </dgm:pt>
    <dgm:pt modelId="{3F93AFAD-9133-444A-97C6-DD63F3442B6A}" type="sibTrans" cxnId="{53BF6113-C3CC-45F9-94D3-D3D0922A8BC6}">
      <dgm:prSet/>
      <dgm:spPr/>
      <dgm:t>
        <a:bodyPr/>
        <a:lstStyle/>
        <a:p>
          <a:endParaRPr lang="en-US"/>
        </a:p>
      </dgm:t>
    </dgm:pt>
    <dgm:pt modelId="{917A87ED-AAC8-4828-8848-498362D6C245}">
      <dgm:prSet/>
      <dgm:spPr/>
      <dgm:t>
        <a:bodyPr/>
        <a:lstStyle/>
        <a:p>
          <a:r>
            <a:rPr lang="en-GB"/>
            <a:t>Managing internships and mentoring</a:t>
          </a:r>
          <a:endParaRPr lang="en-US"/>
        </a:p>
      </dgm:t>
    </dgm:pt>
    <dgm:pt modelId="{CEC5E06E-4B16-4B6D-98E0-71AD7FB606B8}" type="parTrans" cxnId="{B7F22CF3-1686-41FF-9CA9-FEB5A3B833AF}">
      <dgm:prSet/>
      <dgm:spPr/>
      <dgm:t>
        <a:bodyPr/>
        <a:lstStyle/>
        <a:p>
          <a:endParaRPr lang="en-US"/>
        </a:p>
      </dgm:t>
    </dgm:pt>
    <dgm:pt modelId="{5DB4DB50-51D2-43E0-B45E-F18A5ED4175D}" type="sibTrans" cxnId="{B7F22CF3-1686-41FF-9CA9-FEB5A3B833AF}">
      <dgm:prSet/>
      <dgm:spPr/>
      <dgm:t>
        <a:bodyPr/>
        <a:lstStyle/>
        <a:p>
          <a:endParaRPr lang="en-US"/>
        </a:p>
      </dgm:t>
    </dgm:pt>
    <dgm:pt modelId="{9524F435-F830-4D73-A65C-F1378732F62C}">
      <dgm:prSet/>
      <dgm:spPr/>
      <dgm:t>
        <a:bodyPr/>
        <a:lstStyle/>
        <a:p>
          <a:r>
            <a:rPr lang="en-GB"/>
            <a:t>Good relationships with other countries</a:t>
          </a:r>
          <a:endParaRPr lang="en-US"/>
        </a:p>
      </dgm:t>
    </dgm:pt>
    <dgm:pt modelId="{37F9D777-9038-450E-8DF0-674A838EC6C7}" type="parTrans" cxnId="{721FC582-C832-49C7-85CA-B596971608A0}">
      <dgm:prSet/>
      <dgm:spPr/>
      <dgm:t>
        <a:bodyPr/>
        <a:lstStyle/>
        <a:p>
          <a:endParaRPr lang="en-US"/>
        </a:p>
      </dgm:t>
    </dgm:pt>
    <dgm:pt modelId="{CA15DFD8-128C-4B71-8621-46A5BF31E3E7}" type="sibTrans" cxnId="{721FC582-C832-49C7-85CA-B596971608A0}">
      <dgm:prSet/>
      <dgm:spPr/>
      <dgm:t>
        <a:bodyPr/>
        <a:lstStyle/>
        <a:p>
          <a:endParaRPr lang="en-US"/>
        </a:p>
      </dgm:t>
    </dgm:pt>
    <dgm:pt modelId="{0DF25738-A17B-4BE9-8264-91712E305793}" type="pres">
      <dgm:prSet presAssocID="{8D988CD5-2128-4747-9E6B-756EC782A883}" presName="diagram" presStyleCnt="0">
        <dgm:presLayoutVars>
          <dgm:dir/>
          <dgm:resizeHandles val="exact"/>
        </dgm:presLayoutVars>
      </dgm:prSet>
      <dgm:spPr/>
    </dgm:pt>
    <dgm:pt modelId="{FFED4F16-9CBF-4ECC-A10B-E80870356B85}" type="pres">
      <dgm:prSet presAssocID="{D78325C6-289B-41A0-B980-90438860DBCB}" presName="node" presStyleLbl="node1" presStyleIdx="0" presStyleCnt="8">
        <dgm:presLayoutVars>
          <dgm:bulletEnabled val="1"/>
        </dgm:presLayoutVars>
      </dgm:prSet>
      <dgm:spPr/>
    </dgm:pt>
    <dgm:pt modelId="{A460AA4F-F57B-462B-9CCD-3EF3283589EF}" type="pres">
      <dgm:prSet presAssocID="{69C58E28-D0B9-4809-8EAB-FE1E89D48D80}" presName="sibTrans" presStyleCnt="0"/>
      <dgm:spPr/>
    </dgm:pt>
    <dgm:pt modelId="{134DEFC7-6BEE-4A82-88B3-79BCF933A4A2}" type="pres">
      <dgm:prSet presAssocID="{FF2D9D1E-3AA3-4F96-B6D2-D64171BBFFA9}" presName="node" presStyleLbl="node1" presStyleIdx="1" presStyleCnt="8">
        <dgm:presLayoutVars>
          <dgm:bulletEnabled val="1"/>
        </dgm:presLayoutVars>
      </dgm:prSet>
      <dgm:spPr/>
    </dgm:pt>
    <dgm:pt modelId="{F206A51A-953D-4BFE-8812-A49C98393FFF}" type="pres">
      <dgm:prSet presAssocID="{DF6BF9DF-0FA0-423F-BB48-0654E59F7C22}" presName="sibTrans" presStyleCnt="0"/>
      <dgm:spPr/>
    </dgm:pt>
    <dgm:pt modelId="{6BF04007-9716-422A-A860-E075BC033669}" type="pres">
      <dgm:prSet presAssocID="{B0DBCEBB-E577-4A93-9C76-932F6A8A77FA}" presName="node" presStyleLbl="node1" presStyleIdx="2" presStyleCnt="8">
        <dgm:presLayoutVars>
          <dgm:bulletEnabled val="1"/>
        </dgm:presLayoutVars>
      </dgm:prSet>
      <dgm:spPr/>
    </dgm:pt>
    <dgm:pt modelId="{FA98D1AD-1BE7-4F20-A3E9-B455B1FC6523}" type="pres">
      <dgm:prSet presAssocID="{90B9ADB5-7588-4ECF-BB7B-69BE97B09C2E}" presName="sibTrans" presStyleCnt="0"/>
      <dgm:spPr/>
    </dgm:pt>
    <dgm:pt modelId="{D8883286-67A7-4DF9-873D-0A60A45E61D6}" type="pres">
      <dgm:prSet presAssocID="{05917B67-8C61-429D-A8B1-AF3C17DD87DF}" presName="node" presStyleLbl="node1" presStyleIdx="3" presStyleCnt="8">
        <dgm:presLayoutVars>
          <dgm:bulletEnabled val="1"/>
        </dgm:presLayoutVars>
      </dgm:prSet>
      <dgm:spPr/>
    </dgm:pt>
    <dgm:pt modelId="{4BFB0A1B-C663-4776-9863-BAB660DAF785}" type="pres">
      <dgm:prSet presAssocID="{04615B76-46A4-42E6-81AA-F7A50DE7F0F2}" presName="sibTrans" presStyleCnt="0"/>
      <dgm:spPr/>
    </dgm:pt>
    <dgm:pt modelId="{BBF8C352-660A-4158-868D-75AC622619E5}" type="pres">
      <dgm:prSet presAssocID="{D30566F6-B509-45F5-99BA-E8F7BE87E9E8}" presName="node" presStyleLbl="node1" presStyleIdx="4" presStyleCnt="8">
        <dgm:presLayoutVars>
          <dgm:bulletEnabled val="1"/>
        </dgm:presLayoutVars>
      </dgm:prSet>
      <dgm:spPr/>
    </dgm:pt>
    <dgm:pt modelId="{85A3AD8E-AB74-46C7-B697-6FC996183303}" type="pres">
      <dgm:prSet presAssocID="{44B7C601-BFF5-4A09-BDAA-89259AA252E4}" presName="sibTrans" presStyleCnt="0"/>
      <dgm:spPr/>
    </dgm:pt>
    <dgm:pt modelId="{183C76E1-E485-47C2-90E5-1E54BD216865}" type="pres">
      <dgm:prSet presAssocID="{5A17A456-F707-40C1-8C16-C304DBC7A11B}" presName="node" presStyleLbl="node1" presStyleIdx="5" presStyleCnt="8">
        <dgm:presLayoutVars>
          <dgm:bulletEnabled val="1"/>
        </dgm:presLayoutVars>
      </dgm:prSet>
      <dgm:spPr/>
    </dgm:pt>
    <dgm:pt modelId="{8F39EEED-94FE-4572-A7C2-78F8AE2AE617}" type="pres">
      <dgm:prSet presAssocID="{3F93AFAD-9133-444A-97C6-DD63F3442B6A}" presName="sibTrans" presStyleCnt="0"/>
      <dgm:spPr/>
    </dgm:pt>
    <dgm:pt modelId="{9A89407D-96E1-4642-BA48-BB65A271A10A}" type="pres">
      <dgm:prSet presAssocID="{917A87ED-AAC8-4828-8848-498362D6C245}" presName="node" presStyleLbl="node1" presStyleIdx="6" presStyleCnt="8">
        <dgm:presLayoutVars>
          <dgm:bulletEnabled val="1"/>
        </dgm:presLayoutVars>
      </dgm:prSet>
      <dgm:spPr/>
    </dgm:pt>
    <dgm:pt modelId="{EB39D7D4-A184-42B1-946E-4F9B014BBC6A}" type="pres">
      <dgm:prSet presAssocID="{5DB4DB50-51D2-43E0-B45E-F18A5ED4175D}" presName="sibTrans" presStyleCnt="0"/>
      <dgm:spPr/>
    </dgm:pt>
    <dgm:pt modelId="{26B1F33A-1DE9-4CDC-8829-04AFE425477A}" type="pres">
      <dgm:prSet presAssocID="{9524F435-F830-4D73-A65C-F1378732F62C}" presName="node" presStyleLbl="node1" presStyleIdx="7" presStyleCnt="8">
        <dgm:presLayoutVars>
          <dgm:bulletEnabled val="1"/>
        </dgm:presLayoutVars>
      </dgm:prSet>
      <dgm:spPr/>
    </dgm:pt>
  </dgm:ptLst>
  <dgm:cxnLst>
    <dgm:cxn modelId="{E788A305-0549-4D3F-A74A-8661A5C77DA8}" type="presOf" srcId="{9524F435-F830-4D73-A65C-F1378732F62C}" destId="{26B1F33A-1DE9-4CDC-8829-04AFE425477A}" srcOrd="0" destOrd="0" presId="urn:microsoft.com/office/officeart/2005/8/layout/default"/>
    <dgm:cxn modelId="{E442E20B-A36C-4208-921B-ABF20E3E6207}" srcId="{8D988CD5-2128-4747-9E6B-756EC782A883}" destId="{FF2D9D1E-3AA3-4F96-B6D2-D64171BBFFA9}" srcOrd="1" destOrd="0" parTransId="{FACA63F7-18C2-459A-AF15-AE4C897115E3}" sibTransId="{DF6BF9DF-0FA0-423F-BB48-0654E59F7C22}"/>
    <dgm:cxn modelId="{53BF6113-C3CC-45F9-94D3-D3D0922A8BC6}" srcId="{8D988CD5-2128-4747-9E6B-756EC782A883}" destId="{5A17A456-F707-40C1-8C16-C304DBC7A11B}" srcOrd="5" destOrd="0" parTransId="{7727D680-B8F7-48CE-BD5F-1A467FBE48DC}" sibTransId="{3F93AFAD-9133-444A-97C6-DD63F3442B6A}"/>
    <dgm:cxn modelId="{767F6714-9BAC-41DB-84F1-4B31D4DCF454}" srcId="{8D988CD5-2128-4747-9E6B-756EC782A883}" destId="{05917B67-8C61-429D-A8B1-AF3C17DD87DF}" srcOrd="3" destOrd="0" parTransId="{64B2B3C4-9505-49B7-880E-3362A2FA2FD6}" sibTransId="{04615B76-46A4-42E6-81AA-F7A50DE7F0F2}"/>
    <dgm:cxn modelId="{7BAE181C-1767-48E2-A0E6-E271F427CC33}" type="presOf" srcId="{917A87ED-AAC8-4828-8848-498362D6C245}" destId="{9A89407D-96E1-4642-BA48-BB65A271A10A}" srcOrd="0" destOrd="0" presId="urn:microsoft.com/office/officeart/2005/8/layout/default"/>
    <dgm:cxn modelId="{B41EF837-F230-40E4-B9E8-603563D139FC}" type="presOf" srcId="{FF2D9D1E-3AA3-4F96-B6D2-D64171BBFFA9}" destId="{134DEFC7-6BEE-4A82-88B3-79BCF933A4A2}" srcOrd="0" destOrd="0" presId="urn:microsoft.com/office/officeart/2005/8/layout/default"/>
    <dgm:cxn modelId="{0B5C1B75-52BC-4336-8E7E-8B4883BEBF4D}" srcId="{8D988CD5-2128-4747-9E6B-756EC782A883}" destId="{D78325C6-289B-41A0-B980-90438860DBCB}" srcOrd="0" destOrd="0" parTransId="{C843BA35-2FC0-41AB-B143-430EDECCEE6A}" sibTransId="{69C58E28-D0B9-4809-8EAB-FE1E89D48D80}"/>
    <dgm:cxn modelId="{4609137C-8176-4C4E-9AA4-354D9A5C1573}" srcId="{8D988CD5-2128-4747-9E6B-756EC782A883}" destId="{D30566F6-B509-45F5-99BA-E8F7BE87E9E8}" srcOrd="4" destOrd="0" parTransId="{BBC3763D-D00F-428D-ABAE-54B606F01AAA}" sibTransId="{44B7C601-BFF5-4A09-BDAA-89259AA252E4}"/>
    <dgm:cxn modelId="{721FC582-C832-49C7-85CA-B596971608A0}" srcId="{8D988CD5-2128-4747-9E6B-756EC782A883}" destId="{9524F435-F830-4D73-A65C-F1378732F62C}" srcOrd="7" destOrd="0" parTransId="{37F9D777-9038-450E-8DF0-674A838EC6C7}" sibTransId="{CA15DFD8-128C-4B71-8621-46A5BF31E3E7}"/>
    <dgm:cxn modelId="{BFF6FF8C-05B9-4F88-BF41-9F2057FDD13E}" type="presOf" srcId="{D30566F6-B509-45F5-99BA-E8F7BE87E9E8}" destId="{BBF8C352-660A-4158-868D-75AC622619E5}" srcOrd="0" destOrd="0" presId="urn:microsoft.com/office/officeart/2005/8/layout/default"/>
    <dgm:cxn modelId="{ACB8E1BB-83E1-477B-BAAF-A40BCC714074}" type="presOf" srcId="{B0DBCEBB-E577-4A93-9C76-932F6A8A77FA}" destId="{6BF04007-9716-422A-A860-E075BC033669}" srcOrd="0" destOrd="0" presId="urn:microsoft.com/office/officeart/2005/8/layout/default"/>
    <dgm:cxn modelId="{F4FC8BC2-53FA-4328-BCF3-F2E0869D76F9}" type="presOf" srcId="{05917B67-8C61-429D-A8B1-AF3C17DD87DF}" destId="{D8883286-67A7-4DF9-873D-0A60A45E61D6}" srcOrd="0" destOrd="0" presId="urn:microsoft.com/office/officeart/2005/8/layout/default"/>
    <dgm:cxn modelId="{B663B5E1-C668-417D-AC96-B55362A264B1}" type="presOf" srcId="{5A17A456-F707-40C1-8C16-C304DBC7A11B}" destId="{183C76E1-E485-47C2-90E5-1E54BD216865}" srcOrd="0" destOrd="0" presId="urn:microsoft.com/office/officeart/2005/8/layout/default"/>
    <dgm:cxn modelId="{7A3E9CE2-59D4-4660-9895-DB240D0D640A}" type="presOf" srcId="{8D988CD5-2128-4747-9E6B-756EC782A883}" destId="{0DF25738-A17B-4BE9-8264-91712E305793}" srcOrd="0" destOrd="0" presId="urn:microsoft.com/office/officeart/2005/8/layout/default"/>
    <dgm:cxn modelId="{0ECD13F1-2966-4A27-871A-90A65C707D9D}" srcId="{8D988CD5-2128-4747-9E6B-756EC782A883}" destId="{B0DBCEBB-E577-4A93-9C76-932F6A8A77FA}" srcOrd="2" destOrd="0" parTransId="{59A94F88-3DDD-4E13-BC7A-CB610D7C0484}" sibTransId="{90B9ADB5-7588-4ECF-BB7B-69BE97B09C2E}"/>
    <dgm:cxn modelId="{B7F22CF3-1686-41FF-9CA9-FEB5A3B833AF}" srcId="{8D988CD5-2128-4747-9E6B-756EC782A883}" destId="{917A87ED-AAC8-4828-8848-498362D6C245}" srcOrd="6" destOrd="0" parTransId="{CEC5E06E-4B16-4B6D-98E0-71AD7FB606B8}" sibTransId="{5DB4DB50-51D2-43E0-B45E-F18A5ED4175D}"/>
    <dgm:cxn modelId="{056795F5-5187-418B-BD30-CD7A2EB8F19A}" type="presOf" srcId="{D78325C6-289B-41A0-B980-90438860DBCB}" destId="{FFED4F16-9CBF-4ECC-A10B-E80870356B85}" srcOrd="0" destOrd="0" presId="urn:microsoft.com/office/officeart/2005/8/layout/default"/>
    <dgm:cxn modelId="{8813D179-803A-4E21-8466-C2BA57068882}" type="presParOf" srcId="{0DF25738-A17B-4BE9-8264-91712E305793}" destId="{FFED4F16-9CBF-4ECC-A10B-E80870356B85}" srcOrd="0" destOrd="0" presId="urn:microsoft.com/office/officeart/2005/8/layout/default"/>
    <dgm:cxn modelId="{52408938-909A-4CBF-B53B-07ABFBEE8B48}" type="presParOf" srcId="{0DF25738-A17B-4BE9-8264-91712E305793}" destId="{A460AA4F-F57B-462B-9CCD-3EF3283589EF}" srcOrd="1" destOrd="0" presId="urn:microsoft.com/office/officeart/2005/8/layout/default"/>
    <dgm:cxn modelId="{59D51503-747A-4481-87C1-03A4A923C437}" type="presParOf" srcId="{0DF25738-A17B-4BE9-8264-91712E305793}" destId="{134DEFC7-6BEE-4A82-88B3-79BCF933A4A2}" srcOrd="2" destOrd="0" presId="urn:microsoft.com/office/officeart/2005/8/layout/default"/>
    <dgm:cxn modelId="{3F5237B6-6483-4DCD-B81B-04931F52770C}" type="presParOf" srcId="{0DF25738-A17B-4BE9-8264-91712E305793}" destId="{F206A51A-953D-4BFE-8812-A49C98393FFF}" srcOrd="3" destOrd="0" presId="urn:microsoft.com/office/officeart/2005/8/layout/default"/>
    <dgm:cxn modelId="{000F0CF1-A002-4040-AE14-3EA5A197E926}" type="presParOf" srcId="{0DF25738-A17B-4BE9-8264-91712E305793}" destId="{6BF04007-9716-422A-A860-E075BC033669}" srcOrd="4" destOrd="0" presId="urn:microsoft.com/office/officeart/2005/8/layout/default"/>
    <dgm:cxn modelId="{B5E66512-5EA9-4F21-A232-A28ED6495F5B}" type="presParOf" srcId="{0DF25738-A17B-4BE9-8264-91712E305793}" destId="{FA98D1AD-1BE7-4F20-A3E9-B455B1FC6523}" srcOrd="5" destOrd="0" presId="urn:microsoft.com/office/officeart/2005/8/layout/default"/>
    <dgm:cxn modelId="{1C4C6BAC-4594-4034-B6DA-947D76AD88EB}" type="presParOf" srcId="{0DF25738-A17B-4BE9-8264-91712E305793}" destId="{D8883286-67A7-4DF9-873D-0A60A45E61D6}" srcOrd="6" destOrd="0" presId="urn:microsoft.com/office/officeart/2005/8/layout/default"/>
    <dgm:cxn modelId="{AF361B6B-2723-4D58-A133-1D6FEBD90B60}" type="presParOf" srcId="{0DF25738-A17B-4BE9-8264-91712E305793}" destId="{4BFB0A1B-C663-4776-9863-BAB660DAF785}" srcOrd="7" destOrd="0" presId="urn:microsoft.com/office/officeart/2005/8/layout/default"/>
    <dgm:cxn modelId="{99675AAA-7045-4043-84E6-D761FA86707D}" type="presParOf" srcId="{0DF25738-A17B-4BE9-8264-91712E305793}" destId="{BBF8C352-660A-4158-868D-75AC622619E5}" srcOrd="8" destOrd="0" presId="urn:microsoft.com/office/officeart/2005/8/layout/default"/>
    <dgm:cxn modelId="{BC6EE9D2-DF77-480F-98D2-A1E03B88ED6A}" type="presParOf" srcId="{0DF25738-A17B-4BE9-8264-91712E305793}" destId="{85A3AD8E-AB74-46C7-B697-6FC996183303}" srcOrd="9" destOrd="0" presId="urn:microsoft.com/office/officeart/2005/8/layout/default"/>
    <dgm:cxn modelId="{8250F6B2-32D1-4213-A9B6-D445B4FB0AE8}" type="presParOf" srcId="{0DF25738-A17B-4BE9-8264-91712E305793}" destId="{183C76E1-E485-47C2-90E5-1E54BD216865}" srcOrd="10" destOrd="0" presId="urn:microsoft.com/office/officeart/2005/8/layout/default"/>
    <dgm:cxn modelId="{F628CC83-5D97-46E0-A611-6C925F05257F}" type="presParOf" srcId="{0DF25738-A17B-4BE9-8264-91712E305793}" destId="{8F39EEED-94FE-4572-A7C2-78F8AE2AE617}" srcOrd="11" destOrd="0" presId="urn:microsoft.com/office/officeart/2005/8/layout/default"/>
    <dgm:cxn modelId="{E8B25DFC-39A9-45FF-8586-D5769B93CA6D}" type="presParOf" srcId="{0DF25738-A17B-4BE9-8264-91712E305793}" destId="{9A89407D-96E1-4642-BA48-BB65A271A10A}" srcOrd="12" destOrd="0" presId="urn:microsoft.com/office/officeart/2005/8/layout/default"/>
    <dgm:cxn modelId="{626CA12B-E65B-420A-A715-0B055A6116ED}" type="presParOf" srcId="{0DF25738-A17B-4BE9-8264-91712E305793}" destId="{EB39D7D4-A184-42B1-946E-4F9B014BBC6A}" srcOrd="13" destOrd="0" presId="urn:microsoft.com/office/officeart/2005/8/layout/default"/>
    <dgm:cxn modelId="{82FDDEFD-B45C-4053-A33C-FDEAE0BFDB8F}" type="presParOf" srcId="{0DF25738-A17B-4BE9-8264-91712E305793}" destId="{26B1F33A-1DE9-4CDC-8829-04AFE425477A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8CC1DEF-7B29-44D7-9CA8-3D6B3F394DD5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56C505D-C8A5-4713-BA3A-861B5AF16BB8}">
      <dgm:prSet/>
      <dgm:spPr/>
      <dgm:t>
        <a:bodyPr/>
        <a:lstStyle/>
        <a:p>
          <a:r>
            <a:rPr lang="en-GB"/>
            <a:t>Private and public providers</a:t>
          </a:r>
          <a:endParaRPr lang="en-US"/>
        </a:p>
      </dgm:t>
    </dgm:pt>
    <dgm:pt modelId="{D47717A3-3F51-46E8-91E1-E50D24734E9B}" type="parTrans" cxnId="{C5CC2B12-EF75-4874-BC34-41D023AB5D60}">
      <dgm:prSet/>
      <dgm:spPr/>
      <dgm:t>
        <a:bodyPr/>
        <a:lstStyle/>
        <a:p>
          <a:endParaRPr lang="en-US"/>
        </a:p>
      </dgm:t>
    </dgm:pt>
    <dgm:pt modelId="{B49CFBC3-E800-4D86-A038-DA3B8466AD13}" type="sibTrans" cxnId="{C5CC2B12-EF75-4874-BC34-41D023AB5D60}">
      <dgm:prSet/>
      <dgm:spPr/>
      <dgm:t>
        <a:bodyPr/>
        <a:lstStyle/>
        <a:p>
          <a:endParaRPr lang="en-US"/>
        </a:p>
      </dgm:t>
    </dgm:pt>
    <dgm:pt modelId="{A790C94C-D1F9-4193-9392-0DE23927C1EA}">
      <dgm:prSet/>
      <dgm:spPr/>
      <dgm:t>
        <a:bodyPr/>
        <a:lstStyle/>
        <a:p>
          <a:r>
            <a:rPr lang="en-GB"/>
            <a:t>A very wide range of accredited qualifications</a:t>
          </a:r>
          <a:endParaRPr lang="en-US"/>
        </a:p>
      </dgm:t>
    </dgm:pt>
    <dgm:pt modelId="{D1E3AC87-1330-4B60-9033-EEB28F5D655C}" type="parTrans" cxnId="{56EDF214-B377-48D0-8B3A-FED4B8D469E0}">
      <dgm:prSet/>
      <dgm:spPr/>
      <dgm:t>
        <a:bodyPr/>
        <a:lstStyle/>
        <a:p>
          <a:endParaRPr lang="en-US"/>
        </a:p>
      </dgm:t>
    </dgm:pt>
    <dgm:pt modelId="{0264BD61-3BD8-4446-B1CB-ECC3E0824BB1}" type="sibTrans" cxnId="{56EDF214-B377-48D0-8B3A-FED4B8D469E0}">
      <dgm:prSet/>
      <dgm:spPr/>
      <dgm:t>
        <a:bodyPr/>
        <a:lstStyle/>
        <a:p>
          <a:endParaRPr lang="en-US"/>
        </a:p>
      </dgm:t>
    </dgm:pt>
    <dgm:pt modelId="{9C6D5BCD-9857-415A-86E5-F82A4F9E1A63}">
      <dgm:prSet/>
      <dgm:spPr/>
      <dgm:t>
        <a:bodyPr/>
        <a:lstStyle/>
        <a:p>
          <a:r>
            <a:rPr lang="en-GB"/>
            <a:t>The range is from degree to national awards, Certificates and Diplomas accredited on the Qualification Curriculum Framework (standardised with the EQF).</a:t>
          </a:r>
          <a:endParaRPr lang="en-US"/>
        </a:p>
      </dgm:t>
    </dgm:pt>
    <dgm:pt modelId="{28B99940-CC29-492A-8309-E36E60EEBD57}" type="parTrans" cxnId="{2FF14D42-954E-4E1D-912D-DF631762F6AD}">
      <dgm:prSet/>
      <dgm:spPr/>
      <dgm:t>
        <a:bodyPr/>
        <a:lstStyle/>
        <a:p>
          <a:endParaRPr lang="en-US"/>
        </a:p>
      </dgm:t>
    </dgm:pt>
    <dgm:pt modelId="{1AD1FDE9-6ED2-47DC-89AC-2CAAEA90328D}" type="sibTrans" cxnId="{2FF14D42-954E-4E1D-912D-DF631762F6AD}">
      <dgm:prSet/>
      <dgm:spPr/>
      <dgm:t>
        <a:bodyPr/>
        <a:lstStyle/>
        <a:p>
          <a:endParaRPr lang="en-US"/>
        </a:p>
      </dgm:t>
    </dgm:pt>
    <dgm:pt modelId="{C10E203C-EC73-4DD6-845D-E2905081E0FB}">
      <dgm:prSet/>
      <dgm:spPr/>
      <dgm:t>
        <a:bodyPr/>
        <a:lstStyle/>
        <a:p>
          <a:r>
            <a:rPr lang="en-GB"/>
            <a:t>Course comprise of several different units</a:t>
          </a:r>
          <a:endParaRPr lang="en-US"/>
        </a:p>
      </dgm:t>
    </dgm:pt>
    <dgm:pt modelId="{50713A52-03FF-4B0A-826A-8465D1F1CE67}" type="parTrans" cxnId="{47D9FB6C-AA47-4E66-938B-9E38CF74D3F5}">
      <dgm:prSet/>
      <dgm:spPr/>
      <dgm:t>
        <a:bodyPr/>
        <a:lstStyle/>
        <a:p>
          <a:endParaRPr lang="en-US"/>
        </a:p>
      </dgm:t>
    </dgm:pt>
    <dgm:pt modelId="{773FDF7E-C510-4B33-AFD4-66B598D4C98E}" type="sibTrans" cxnId="{47D9FB6C-AA47-4E66-938B-9E38CF74D3F5}">
      <dgm:prSet/>
      <dgm:spPr/>
      <dgm:t>
        <a:bodyPr/>
        <a:lstStyle/>
        <a:p>
          <a:endParaRPr lang="en-US"/>
        </a:p>
      </dgm:t>
    </dgm:pt>
    <dgm:pt modelId="{59AB7298-5752-4681-AFBD-A696DF38EBE8}" type="pres">
      <dgm:prSet presAssocID="{18CC1DEF-7B29-44D7-9CA8-3D6B3F394DD5}" presName="Name0" presStyleCnt="0">
        <dgm:presLayoutVars>
          <dgm:dir/>
          <dgm:animLvl val="lvl"/>
          <dgm:resizeHandles val="exact"/>
        </dgm:presLayoutVars>
      </dgm:prSet>
      <dgm:spPr/>
    </dgm:pt>
    <dgm:pt modelId="{1916B26A-1FFC-4E47-9DCB-377CE0ECC11B}" type="pres">
      <dgm:prSet presAssocID="{C10E203C-EC73-4DD6-845D-E2905081E0FB}" presName="boxAndChildren" presStyleCnt="0"/>
      <dgm:spPr/>
    </dgm:pt>
    <dgm:pt modelId="{A41F128C-8CF3-4DC3-B615-9AC2A482BDFA}" type="pres">
      <dgm:prSet presAssocID="{C10E203C-EC73-4DD6-845D-E2905081E0FB}" presName="parentTextBox" presStyleLbl="node1" presStyleIdx="0" presStyleCnt="4"/>
      <dgm:spPr/>
    </dgm:pt>
    <dgm:pt modelId="{25DEAD81-9392-4FDF-ADA8-D7E7472E4D93}" type="pres">
      <dgm:prSet presAssocID="{1AD1FDE9-6ED2-47DC-89AC-2CAAEA90328D}" presName="sp" presStyleCnt="0"/>
      <dgm:spPr/>
    </dgm:pt>
    <dgm:pt modelId="{C316E206-F3B0-476D-B273-B068FEFD4B5D}" type="pres">
      <dgm:prSet presAssocID="{9C6D5BCD-9857-415A-86E5-F82A4F9E1A63}" presName="arrowAndChildren" presStyleCnt="0"/>
      <dgm:spPr/>
    </dgm:pt>
    <dgm:pt modelId="{5FA060A1-6E35-4D55-B5BE-3F4FD321D770}" type="pres">
      <dgm:prSet presAssocID="{9C6D5BCD-9857-415A-86E5-F82A4F9E1A63}" presName="parentTextArrow" presStyleLbl="node1" presStyleIdx="1" presStyleCnt="4"/>
      <dgm:spPr/>
    </dgm:pt>
    <dgm:pt modelId="{823014D6-4D38-4813-B554-9C2F5D1B082A}" type="pres">
      <dgm:prSet presAssocID="{0264BD61-3BD8-4446-B1CB-ECC3E0824BB1}" presName="sp" presStyleCnt="0"/>
      <dgm:spPr/>
    </dgm:pt>
    <dgm:pt modelId="{D345D90B-D498-45F8-A1D8-8CD756CF9D3B}" type="pres">
      <dgm:prSet presAssocID="{A790C94C-D1F9-4193-9392-0DE23927C1EA}" presName="arrowAndChildren" presStyleCnt="0"/>
      <dgm:spPr/>
    </dgm:pt>
    <dgm:pt modelId="{D3CFC116-E8BF-4CD5-B949-738AC61617BC}" type="pres">
      <dgm:prSet presAssocID="{A790C94C-D1F9-4193-9392-0DE23927C1EA}" presName="parentTextArrow" presStyleLbl="node1" presStyleIdx="2" presStyleCnt="4"/>
      <dgm:spPr/>
    </dgm:pt>
    <dgm:pt modelId="{4A810556-514F-421E-AE32-233FB268C7E1}" type="pres">
      <dgm:prSet presAssocID="{B49CFBC3-E800-4D86-A038-DA3B8466AD13}" presName="sp" presStyleCnt="0"/>
      <dgm:spPr/>
    </dgm:pt>
    <dgm:pt modelId="{2F0BA4FA-71FF-460C-9A50-B42C13C9AAC3}" type="pres">
      <dgm:prSet presAssocID="{A56C505D-C8A5-4713-BA3A-861B5AF16BB8}" presName="arrowAndChildren" presStyleCnt="0"/>
      <dgm:spPr/>
    </dgm:pt>
    <dgm:pt modelId="{53E876FC-41CF-4640-8BC8-9EBCC9D1A7A1}" type="pres">
      <dgm:prSet presAssocID="{A56C505D-C8A5-4713-BA3A-861B5AF16BB8}" presName="parentTextArrow" presStyleLbl="node1" presStyleIdx="3" presStyleCnt="4"/>
      <dgm:spPr/>
    </dgm:pt>
  </dgm:ptLst>
  <dgm:cxnLst>
    <dgm:cxn modelId="{C5CC2B12-EF75-4874-BC34-41D023AB5D60}" srcId="{18CC1DEF-7B29-44D7-9CA8-3D6B3F394DD5}" destId="{A56C505D-C8A5-4713-BA3A-861B5AF16BB8}" srcOrd="0" destOrd="0" parTransId="{D47717A3-3F51-46E8-91E1-E50D24734E9B}" sibTransId="{B49CFBC3-E800-4D86-A038-DA3B8466AD13}"/>
    <dgm:cxn modelId="{56EDF214-B377-48D0-8B3A-FED4B8D469E0}" srcId="{18CC1DEF-7B29-44D7-9CA8-3D6B3F394DD5}" destId="{A790C94C-D1F9-4193-9392-0DE23927C1EA}" srcOrd="1" destOrd="0" parTransId="{D1E3AC87-1330-4B60-9033-EEB28F5D655C}" sibTransId="{0264BD61-3BD8-4446-B1CB-ECC3E0824BB1}"/>
    <dgm:cxn modelId="{EDB18429-D39A-4F75-B797-6140AECB5ABC}" type="presOf" srcId="{18CC1DEF-7B29-44D7-9CA8-3D6B3F394DD5}" destId="{59AB7298-5752-4681-AFBD-A696DF38EBE8}" srcOrd="0" destOrd="0" presId="urn:microsoft.com/office/officeart/2005/8/layout/process4"/>
    <dgm:cxn modelId="{CEE59C60-3DE0-484C-9F21-ABF746E13636}" type="presOf" srcId="{A56C505D-C8A5-4713-BA3A-861B5AF16BB8}" destId="{53E876FC-41CF-4640-8BC8-9EBCC9D1A7A1}" srcOrd="0" destOrd="0" presId="urn:microsoft.com/office/officeart/2005/8/layout/process4"/>
    <dgm:cxn modelId="{2FF14D42-954E-4E1D-912D-DF631762F6AD}" srcId="{18CC1DEF-7B29-44D7-9CA8-3D6B3F394DD5}" destId="{9C6D5BCD-9857-415A-86E5-F82A4F9E1A63}" srcOrd="2" destOrd="0" parTransId="{28B99940-CC29-492A-8309-E36E60EEBD57}" sibTransId="{1AD1FDE9-6ED2-47DC-89AC-2CAAEA90328D}"/>
    <dgm:cxn modelId="{FBA70E68-4EA3-44CA-A2AA-7F936F5B0A8B}" type="presOf" srcId="{C10E203C-EC73-4DD6-845D-E2905081E0FB}" destId="{A41F128C-8CF3-4DC3-B615-9AC2A482BDFA}" srcOrd="0" destOrd="0" presId="urn:microsoft.com/office/officeart/2005/8/layout/process4"/>
    <dgm:cxn modelId="{47D9FB6C-AA47-4E66-938B-9E38CF74D3F5}" srcId="{18CC1DEF-7B29-44D7-9CA8-3D6B3F394DD5}" destId="{C10E203C-EC73-4DD6-845D-E2905081E0FB}" srcOrd="3" destOrd="0" parTransId="{50713A52-03FF-4B0A-826A-8465D1F1CE67}" sibTransId="{773FDF7E-C510-4B33-AFD4-66B598D4C98E}"/>
    <dgm:cxn modelId="{6C9BCFBC-713B-45C3-A3B2-32B481026336}" type="presOf" srcId="{9C6D5BCD-9857-415A-86E5-F82A4F9E1A63}" destId="{5FA060A1-6E35-4D55-B5BE-3F4FD321D770}" srcOrd="0" destOrd="0" presId="urn:microsoft.com/office/officeart/2005/8/layout/process4"/>
    <dgm:cxn modelId="{B857FEF7-4B0E-4364-B7DD-8C81426398C4}" type="presOf" srcId="{A790C94C-D1F9-4193-9392-0DE23927C1EA}" destId="{D3CFC116-E8BF-4CD5-B949-738AC61617BC}" srcOrd="0" destOrd="0" presId="urn:microsoft.com/office/officeart/2005/8/layout/process4"/>
    <dgm:cxn modelId="{771CF7FB-73F5-44DA-AFCD-71574496656F}" type="presParOf" srcId="{59AB7298-5752-4681-AFBD-A696DF38EBE8}" destId="{1916B26A-1FFC-4E47-9DCB-377CE0ECC11B}" srcOrd="0" destOrd="0" presId="urn:microsoft.com/office/officeart/2005/8/layout/process4"/>
    <dgm:cxn modelId="{4869F353-2412-4DDC-9E0B-2C1EC6171E02}" type="presParOf" srcId="{1916B26A-1FFC-4E47-9DCB-377CE0ECC11B}" destId="{A41F128C-8CF3-4DC3-B615-9AC2A482BDFA}" srcOrd="0" destOrd="0" presId="urn:microsoft.com/office/officeart/2005/8/layout/process4"/>
    <dgm:cxn modelId="{21168BF0-4BEF-4066-82E2-2456EFD1163D}" type="presParOf" srcId="{59AB7298-5752-4681-AFBD-A696DF38EBE8}" destId="{25DEAD81-9392-4FDF-ADA8-D7E7472E4D93}" srcOrd="1" destOrd="0" presId="urn:microsoft.com/office/officeart/2005/8/layout/process4"/>
    <dgm:cxn modelId="{1D23DFDB-9D2E-4993-B41F-95BA83406A21}" type="presParOf" srcId="{59AB7298-5752-4681-AFBD-A696DF38EBE8}" destId="{C316E206-F3B0-476D-B273-B068FEFD4B5D}" srcOrd="2" destOrd="0" presId="urn:microsoft.com/office/officeart/2005/8/layout/process4"/>
    <dgm:cxn modelId="{EA49F184-AFF1-4F4B-AA42-63EC293DC41A}" type="presParOf" srcId="{C316E206-F3B0-476D-B273-B068FEFD4B5D}" destId="{5FA060A1-6E35-4D55-B5BE-3F4FD321D770}" srcOrd="0" destOrd="0" presId="urn:microsoft.com/office/officeart/2005/8/layout/process4"/>
    <dgm:cxn modelId="{44EF3357-97D3-4BF0-8232-D50508E2A035}" type="presParOf" srcId="{59AB7298-5752-4681-AFBD-A696DF38EBE8}" destId="{823014D6-4D38-4813-B554-9C2F5D1B082A}" srcOrd="3" destOrd="0" presId="urn:microsoft.com/office/officeart/2005/8/layout/process4"/>
    <dgm:cxn modelId="{3B6F670E-ABB3-4314-8290-A2325D40B72F}" type="presParOf" srcId="{59AB7298-5752-4681-AFBD-A696DF38EBE8}" destId="{D345D90B-D498-45F8-A1D8-8CD756CF9D3B}" srcOrd="4" destOrd="0" presId="urn:microsoft.com/office/officeart/2005/8/layout/process4"/>
    <dgm:cxn modelId="{BA645BAF-63C7-4EED-8FE2-1E06BEF592BE}" type="presParOf" srcId="{D345D90B-D498-45F8-A1D8-8CD756CF9D3B}" destId="{D3CFC116-E8BF-4CD5-B949-738AC61617BC}" srcOrd="0" destOrd="0" presId="urn:microsoft.com/office/officeart/2005/8/layout/process4"/>
    <dgm:cxn modelId="{628E621F-95B6-4B65-A8C4-A60312D38AE3}" type="presParOf" srcId="{59AB7298-5752-4681-AFBD-A696DF38EBE8}" destId="{4A810556-514F-421E-AE32-233FB268C7E1}" srcOrd="5" destOrd="0" presId="urn:microsoft.com/office/officeart/2005/8/layout/process4"/>
    <dgm:cxn modelId="{29F5E4EC-4C0F-442C-A93C-84FF8250E021}" type="presParOf" srcId="{59AB7298-5752-4681-AFBD-A696DF38EBE8}" destId="{2F0BA4FA-71FF-460C-9A50-B42C13C9AAC3}" srcOrd="6" destOrd="0" presId="urn:microsoft.com/office/officeart/2005/8/layout/process4"/>
    <dgm:cxn modelId="{157EF184-46AB-489E-AA6B-3834F507D910}" type="presParOf" srcId="{2F0BA4FA-71FF-460C-9A50-B42C13C9AAC3}" destId="{53E876FC-41CF-4640-8BC8-9EBCC9D1A7A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366DC37-D89B-4A42-AA09-ED28965CD341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673233E-FBB3-47E7-A3EB-7BE2AC959718}">
      <dgm:prSet/>
      <dgm:spPr/>
      <dgm:t>
        <a:bodyPr/>
        <a:lstStyle/>
        <a:p>
          <a:r>
            <a:rPr lang="en-GB"/>
            <a:t>The last ten years has seen an enormous expansion of EM courses with a ten fold increase by 2018.</a:t>
          </a:r>
          <a:endParaRPr lang="en-US"/>
        </a:p>
      </dgm:t>
    </dgm:pt>
    <dgm:pt modelId="{8B9B5176-AADE-4949-A8CA-5215244F9FD5}" type="parTrans" cxnId="{572DC352-26CF-4117-9FF6-C5AC2A6BE030}">
      <dgm:prSet/>
      <dgm:spPr/>
      <dgm:t>
        <a:bodyPr/>
        <a:lstStyle/>
        <a:p>
          <a:endParaRPr lang="en-US"/>
        </a:p>
      </dgm:t>
    </dgm:pt>
    <dgm:pt modelId="{AE5DABAF-0D9B-4C86-A258-E35AA7478EF6}" type="sibTrans" cxnId="{572DC352-26CF-4117-9FF6-C5AC2A6BE030}">
      <dgm:prSet/>
      <dgm:spPr/>
      <dgm:t>
        <a:bodyPr/>
        <a:lstStyle/>
        <a:p>
          <a:endParaRPr lang="en-US"/>
        </a:p>
      </dgm:t>
    </dgm:pt>
    <dgm:pt modelId="{2DB03DD1-E81F-4C45-B823-84358009B59F}">
      <dgm:prSet/>
      <dgm:spPr/>
      <dgm:t>
        <a:bodyPr/>
        <a:lstStyle/>
        <a:p>
          <a:r>
            <a:rPr lang="en-GB"/>
            <a:t>The sector growth has encouraged this demand.</a:t>
          </a:r>
          <a:endParaRPr lang="en-US"/>
        </a:p>
      </dgm:t>
    </dgm:pt>
    <dgm:pt modelId="{4729C13B-AE77-4DE1-840D-498DD732C1BE}" type="parTrans" cxnId="{93932F93-C7F2-4FC4-8BB4-7E460FA5644D}">
      <dgm:prSet/>
      <dgm:spPr/>
      <dgm:t>
        <a:bodyPr/>
        <a:lstStyle/>
        <a:p>
          <a:endParaRPr lang="en-US"/>
        </a:p>
      </dgm:t>
    </dgm:pt>
    <dgm:pt modelId="{50BB3065-5D24-47A3-A372-8C7D3E5B6A97}" type="sibTrans" cxnId="{93932F93-C7F2-4FC4-8BB4-7E460FA5644D}">
      <dgm:prSet/>
      <dgm:spPr/>
      <dgm:t>
        <a:bodyPr/>
        <a:lstStyle/>
        <a:p>
          <a:endParaRPr lang="en-US"/>
        </a:p>
      </dgm:t>
    </dgm:pt>
    <dgm:pt modelId="{21A8AFAA-280E-4919-885F-595D8282C9F0}">
      <dgm:prSet/>
      <dgm:spPr/>
      <dgm:t>
        <a:bodyPr/>
        <a:lstStyle/>
        <a:p>
          <a:r>
            <a:rPr lang="en-GB"/>
            <a:t>It is perceived as being an attractive and engaging subject area.</a:t>
          </a:r>
          <a:endParaRPr lang="en-US"/>
        </a:p>
      </dgm:t>
    </dgm:pt>
    <dgm:pt modelId="{17DA444D-A696-47D9-8B54-AE4772A0D19B}" type="parTrans" cxnId="{26EB6DBF-1D4C-4A76-9A1D-888D6A22FA9C}">
      <dgm:prSet/>
      <dgm:spPr/>
      <dgm:t>
        <a:bodyPr/>
        <a:lstStyle/>
        <a:p>
          <a:endParaRPr lang="en-US"/>
        </a:p>
      </dgm:t>
    </dgm:pt>
    <dgm:pt modelId="{274CCBC7-764D-4261-9FB5-32FF7EE41209}" type="sibTrans" cxnId="{26EB6DBF-1D4C-4A76-9A1D-888D6A22FA9C}">
      <dgm:prSet/>
      <dgm:spPr/>
      <dgm:t>
        <a:bodyPr/>
        <a:lstStyle/>
        <a:p>
          <a:endParaRPr lang="en-US"/>
        </a:p>
      </dgm:t>
    </dgm:pt>
    <dgm:pt modelId="{D6B6E17A-5F73-40CD-B9EB-D4C93E0B6AB2}">
      <dgm:prSet/>
      <dgm:spPr/>
      <dgm:t>
        <a:bodyPr/>
        <a:lstStyle/>
        <a:p>
          <a:r>
            <a:rPr lang="en-GB"/>
            <a:t>The expansion in courses is amongst the ‘new’ universities.</a:t>
          </a:r>
          <a:endParaRPr lang="en-US"/>
        </a:p>
      </dgm:t>
    </dgm:pt>
    <dgm:pt modelId="{6CC3B12B-C10F-4E07-A0DF-20647932CC45}" type="parTrans" cxnId="{548DC078-F7AF-4459-8B70-F7A513FE3F1C}">
      <dgm:prSet/>
      <dgm:spPr/>
      <dgm:t>
        <a:bodyPr/>
        <a:lstStyle/>
        <a:p>
          <a:endParaRPr lang="en-US"/>
        </a:p>
      </dgm:t>
    </dgm:pt>
    <dgm:pt modelId="{E9B2584D-44CA-4F62-AD9A-95EFDB233B5C}" type="sibTrans" cxnId="{548DC078-F7AF-4459-8B70-F7A513FE3F1C}">
      <dgm:prSet/>
      <dgm:spPr/>
      <dgm:t>
        <a:bodyPr/>
        <a:lstStyle/>
        <a:p>
          <a:endParaRPr lang="en-US"/>
        </a:p>
      </dgm:t>
    </dgm:pt>
    <dgm:pt modelId="{C9ECCB58-D953-41FD-B527-B3F6903585A4}">
      <dgm:prSet/>
      <dgm:spPr/>
      <dgm:t>
        <a:bodyPr/>
        <a:lstStyle/>
        <a:p>
          <a:r>
            <a:rPr lang="en-GB"/>
            <a:t>Staff often drawn from their existing base in related areas.</a:t>
          </a:r>
          <a:endParaRPr lang="en-US"/>
        </a:p>
      </dgm:t>
    </dgm:pt>
    <dgm:pt modelId="{047AED64-6FCC-42D6-8F20-0D743581C7F2}" type="parTrans" cxnId="{67E6ED72-7541-476D-9689-FE6F2F0EFE63}">
      <dgm:prSet/>
      <dgm:spPr/>
      <dgm:t>
        <a:bodyPr/>
        <a:lstStyle/>
        <a:p>
          <a:endParaRPr lang="en-US"/>
        </a:p>
      </dgm:t>
    </dgm:pt>
    <dgm:pt modelId="{49BB04F0-C630-4B32-BBAF-B6F96FAF5C8C}" type="sibTrans" cxnId="{67E6ED72-7541-476D-9689-FE6F2F0EFE63}">
      <dgm:prSet/>
      <dgm:spPr/>
      <dgm:t>
        <a:bodyPr/>
        <a:lstStyle/>
        <a:p>
          <a:endParaRPr lang="en-US"/>
        </a:p>
      </dgm:t>
    </dgm:pt>
    <dgm:pt modelId="{B907F6EF-075E-49E3-8B4C-B17C82653019}">
      <dgm:prSet/>
      <dgm:spPr/>
      <dgm:t>
        <a:bodyPr/>
        <a:lstStyle/>
        <a:p>
          <a:r>
            <a:rPr lang="en-GB" dirty="0"/>
            <a:t>EM as an academic discipline with a published corpus of knowledge has developed.</a:t>
          </a:r>
          <a:endParaRPr lang="en-US" dirty="0"/>
        </a:p>
      </dgm:t>
    </dgm:pt>
    <dgm:pt modelId="{5147B57C-3C86-4701-BC52-4C9C3D45A4ED}" type="parTrans" cxnId="{F9FF559F-924A-4871-8839-FBBB3C213D12}">
      <dgm:prSet/>
      <dgm:spPr/>
      <dgm:t>
        <a:bodyPr/>
        <a:lstStyle/>
        <a:p>
          <a:endParaRPr lang="en-US"/>
        </a:p>
      </dgm:t>
    </dgm:pt>
    <dgm:pt modelId="{2E051A40-156A-4412-9022-5114FC0F42B3}" type="sibTrans" cxnId="{F9FF559F-924A-4871-8839-FBBB3C213D12}">
      <dgm:prSet/>
      <dgm:spPr/>
      <dgm:t>
        <a:bodyPr/>
        <a:lstStyle/>
        <a:p>
          <a:endParaRPr lang="en-US"/>
        </a:p>
      </dgm:t>
    </dgm:pt>
    <dgm:pt modelId="{5CDD62F2-5563-47E5-BCBF-622E5CFE0277}" type="pres">
      <dgm:prSet presAssocID="{8366DC37-D89B-4A42-AA09-ED28965CD341}" presName="diagram" presStyleCnt="0">
        <dgm:presLayoutVars>
          <dgm:dir/>
          <dgm:resizeHandles val="exact"/>
        </dgm:presLayoutVars>
      </dgm:prSet>
      <dgm:spPr/>
    </dgm:pt>
    <dgm:pt modelId="{81EF46B3-3A24-4E4D-8F6A-0CE09E413231}" type="pres">
      <dgm:prSet presAssocID="{A673233E-FBB3-47E7-A3EB-7BE2AC959718}" presName="node" presStyleLbl="node1" presStyleIdx="0" presStyleCnt="6">
        <dgm:presLayoutVars>
          <dgm:bulletEnabled val="1"/>
        </dgm:presLayoutVars>
      </dgm:prSet>
      <dgm:spPr/>
    </dgm:pt>
    <dgm:pt modelId="{C280D750-BB7B-4385-B7D8-99CED3D6F24C}" type="pres">
      <dgm:prSet presAssocID="{AE5DABAF-0D9B-4C86-A258-E35AA7478EF6}" presName="sibTrans" presStyleCnt="0"/>
      <dgm:spPr/>
    </dgm:pt>
    <dgm:pt modelId="{AE3225AC-017B-48E4-BA20-2B34B42CA954}" type="pres">
      <dgm:prSet presAssocID="{2DB03DD1-E81F-4C45-B823-84358009B59F}" presName="node" presStyleLbl="node1" presStyleIdx="1" presStyleCnt="6">
        <dgm:presLayoutVars>
          <dgm:bulletEnabled val="1"/>
        </dgm:presLayoutVars>
      </dgm:prSet>
      <dgm:spPr/>
    </dgm:pt>
    <dgm:pt modelId="{FBAC8E4B-7FB4-4962-A6B1-E54B42A2EE66}" type="pres">
      <dgm:prSet presAssocID="{50BB3065-5D24-47A3-A372-8C7D3E5B6A97}" presName="sibTrans" presStyleCnt="0"/>
      <dgm:spPr/>
    </dgm:pt>
    <dgm:pt modelId="{7373B9E3-A5C6-47A3-8E41-71FA7222BF99}" type="pres">
      <dgm:prSet presAssocID="{21A8AFAA-280E-4919-885F-595D8282C9F0}" presName="node" presStyleLbl="node1" presStyleIdx="2" presStyleCnt="6">
        <dgm:presLayoutVars>
          <dgm:bulletEnabled val="1"/>
        </dgm:presLayoutVars>
      </dgm:prSet>
      <dgm:spPr/>
    </dgm:pt>
    <dgm:pt modelId="{772A4D99-9DF5-4A4F-A083-79FEB6AC8C09}" type="pres">
      <dgm:prSet presAssocID="{274CCBC7-764D-4261-9FB5-32FF7EE41209}" presName="sibTrans" presStyleCnt="0"/>
      <dgm:spPr/>
    </dgm:pt>
    <dgm:pt modelId="{C6A8DE25-0E1D-4A5A-B1D0-2C18E83B85A3}" type="pres">
      <dgm:prSet presAssocID="{D6B6E17A-5F73-40CD-B9EB-D4C93E0B6AB2}" presName="node" presStyleLbl="node1" presStyleIdx="3" presStyleCnt="6">
        <dgm:presLayoutVars>
          <dgm:bulletEnabled val="1"/>
        </dgm:presLayoutVars>
      </dgm:prSet>
      <dgm:spPr/>
    </dgm:pt>
    <dgm:pt modelId="{06BFD1A6-7FB7-40A7-A1D8-D65D70F02BBD}" type="pres">
      <dgm:prSet presAssocID="{E9B2584D-44CA-4F62-AD9A-95EFDB233B5C}" presName="sibTrans" presStyleCnt="0"/>
      <dgm:spPr/>
    </dgm:pt>
    <dgm:pt modelId="{9D0DCF11-D309-41EF-B3F1-C9C624747238}" type="pres">
      <dgm:prSet presAssocID="{C9ECCB58-D953-41FD-B527-B3F6903585A4}" presName="node" presStyleLbl="node1" presStyleIdx="4" presStyleCnt="6">
        <dgm:presLayoutVars>
          <dgm:bulletEnabled val="1"/>
        </dgm:presLayoutVars>
      </dgm:prSet>
      <dgm:spPr/>
    </dgm:pt>
    <dgm:pt modelId="{7D5BF599-4FCE-44F9-A8D0-E1EE65B1AABF}" type="pres">
      <dgm:prSet presAssocID="{49BB04F0-C630-4B32-BBAF-B6F96FAF5C8C}" presName="sibTrans" presStyleCnt="0"/>
      <dgm:spPr/>
    </dgm:pt>
    <dgm:pt modelId="{90414375-4356-48C1-BD42-7634DD861F60}" type="pres">
      <dgm:prSet presAssocID="{B907F6EF-075E-49E3-8B4C-B17C82653019}" presName="node" presStyleLbl="node1" presStyleIdx="5" presStyleCnt="6">
        <dgm:presLayoutVars>
          <dgm:bulletEnabled val="1"/>
        </dgm:presLayoutVars>
      </dgm:prSet>
      <dgm:spPr/>
    </dgm:pt>
  </dgm:ptLst>
  <dgm:cxnLst>
    <dgm:cxn modelId="{AD139E2C-A2A6-49B5-83AC-8F096378AA1A}" type="presOf" srcId="{A673233E-FBB3-47E7-A3EB-7BE2AC959718}" destId="{81EF46B3-3A24-4E4D-8F6A-0CE09E413231}" srcOrd="0" destOrd="0" presId="urn:microsoft.com/office/officeart/2005/8/layout/default"/>
    <dgm:cxn modelId="{700BBC3C-859E-4A46-88C7-7888647214B3}" type="presOf" srcId="{B907F6EF-075E-49E3-8B4C-B17C82653019}" destId="{90414375-4356-48C1-BD42-7634DD861F60}" srcOrd="0" destOrd="0" presId="urn:microsoft.com/office/officeart/2005/8/layout/default"/>
    <dgm:cxn modelId="{572DC352-26CF-4117-9FF6-C5AC2A6BE030}" srcId="{8366DC37-D89B-4A42-AA09-ED28965CD341}" destId="{A673233E-FBB3-47E7-A3EB-7BE2AC959718}" srcOrd="0" destOrd="0" parTransId="{8B9B5176-AADE-4949-A8CA-5215244F9FD5}" sibTransId="{AE5DABAF-0D9B-4C86-A258-E35AA7478EF6}"/>
    <dgm:cxn modelId="{67E6ED72-7541-476D-9689-FE6F2F0EFE63}" srcId="{8366DC37-D89B-4A42-AA09-ED28965CD341}" destId="{C9ECCB58-D953-41FD-B527-B3F6903585A4}" srcOrd="4" destOrd="0" parTransId="{047AED64-6FCC-42D6-8F20-0D743581C7F2}" sibTransId="{49BB04F0-C630-4B32-BBAF-B6F96FAF5C8C}"/>
    <dgm:cxn modelId="{548DC078-F7AF-4459-8B70-F7A513FE3F1C}" srcId="{8366DC37-D89B-4A42-AA09-ED28965CD341}" destId="{D6B6E17A-5F73-40CD-B9EB-D4C93E0B6AB2}" srcOrd="3" destOrd="0" parTransId="{6CC3B12B-C10F-4E07-A0DF-20647932CC45}" sibTransId="{E9B2584D-44CA-4F62-AD9A-95EFDB233B5C}"/>
    <dgm:cxn modelId="{798DE47E-C4A1-4005-8C18-82F35F6F312E}" type="presOf" srcId="{C9ECCB58-D953-41FD-B527-B3F6903585A4}" destId="{9D0DCF11-D309-41EF-B3F1-C9C624747238}" srcOrd="0" destOrd="0" presId="urn:microsoft.com/office/officeart/2005/8/layout/default"/>
    <dgm:cxn modelId="{93932F93-C7F2-4FC4-8BB4-7E460FA5644D}" srcId="{8366DC37-D89B-4A42-AA09-ED28965CD341}" destId="{2DB03DD1-E81F-4C45-B823-84358009B59F}" srcOrd="1" destOrd="0" parTransId="{4729C13B-AE77-4DE1-840D-498DD732C1BE}" sibTransId="{50BB3065-5D24-47A3-A372-8C7D3E5B6A97}"/>
    <dgm:cxn modelId="{4EE39E96-D808-4625-87CE-089BCA8EDE36}" type="presOf" srcId="{8366DC37-D89B-4A42-AA09-ED28965CD341}" destId="{5CDD62F2-5563-47E5-BCBF-622E5CFE0277}" srcOrd="0" destOrd="0" presId="urn:microsoft.com/office/officeart/2005/8/layout/default"/>
    <dgm:cxn modelId="{F9FF559F-924A-4871-8839-FBBB3C213D12}" srcId="{8366DC37-D89B-4A42-AA09-ED28965CD341}" destId="{B907F6EF-075E-49E3-8B4C-B17C82653019}" srcOrd="5" destOrd="0" parTransId="{5147B57C-3C86-4701-BC52-4C9C3D45A4ED}" sibTransId="{2E051A40-156A-4412-9022-5114FC0F42B3}"/>
    <dgm:cxn modelId="{26EB6DBF-1D4C-4A76-9A1D-888D6A22FA9C}" srcId="{8366DC37-D89B-4A42-AA09-ED28965CD341}" destId="{21A8AFAA-280E-4919-885F-595D8282C9F0}" srcOrd="2" destOrd="0" parTransId="{17DA444D-A696-47D9-8B54-AE4772A0D19B}" sibTransId="{274CCBC7-764D-4261-9FB5-32FF7EE41209}"/>
    <dgm:cxn modelId="{3AA472DA-5D6D-4E62-88C6-A80F97DF81EC}" type="presOf" srcId="{D6B6E17A-5F73-40CD-B9EB-D4C93E0B6AB2}" destId="{C6A8DE25-0E1D-4A5A-B1D0-2C18E83B85A3}" srcOrd="0" destOrd="0" presId="urn:microsoft.com/office/officeart/2005/8/layout/default"/>
    <dgm:cxn modelId="{DE9DA6E4-6DCE-463E-BE9C-CBF1817B901B}" type="presOf" srcId="{21A8AFAA-280E-4919-885F-595D8282C9F0}" destId="{7373B9E3-A5C6-47A3-8E41-71FA7222BF99}" srcOrd="0" destOrd="0" presId="urn:microsoft.com/office/officeart/2005/8/layout/default"/>
    <dgm:cxn modelId="{597A79E5-90CE-4218-B47E-812A9DB4CF4C}" type="presOf" srcId="{2DB03DD1-E81F-4C45-B823-84358009B59F}" destId="{AE3225AC-017B-48E4-BA20-2B34B42CA954}" srcOrd="0" destOrd="0" presId="urn:microsoft.com/office/officeart/2005/8/layout/default"/>
    <dgm:cxn modelId="{38DECAF3-57D1-44C0-B9C8-3DC60BAB2C9A}" type="presParOf" srcId="{5CDD62F2-5563-47E5-BCBF-622E5CFE0277}" destId="{81EF46B3-3A24-4E4D-8F6A-0CE09E413231}" srcOrd="0" destOrd="0" presId="urn:microsoft.com/office/officeart/2005/8/layout/default"/>
    <dgm:cxn modelId="{56D1AAB2-1BF6-4C62-8077-29ABF03B6983}" type="presParOf" srcId="{5CDD62F2-5563-47E5-BCBF-622E5CFE0277}" destId="{C280D750-BB7B-4385-B7D8-99CED3D6F24C}" srcOrd="1" destOrd="0" presId="urn:microsoft.com/office/officeart/2005/8/layout/default"/>
    <dgm:cxn modelId="{D5133D38-8941-4FED-BF1F-6FCFE6235D47}" type="presParOf" srcId="{5CDD62F2-5563-47E5-BCBF-622E5CFE0277}" destId="{AE3225AC-017B-48E4-BA20-2B34B42CA954}" srcOrd="2" destOrd="0" presId="urn:microsoft.com/office/officeart/2005/8/layout/default"/>
    <dgm:cxn modelId="{BEDC3680-063D-4143-9E2E-ABA1ADFB5450}" type="presParOf" srcId="{5CDD62F2-5563-47E5-BCBF-622E5CFE0277}" destId="{FBAC8E4B-7FB4-4962-A6B1-E54B42A2EE66}" srcOrd="3" destOrd="0" presId="urn:microsoft.com/office/officeart/2005/8/layout/default"/>
    <dgm:cxn modelId="{2230594A-1DBF-407F-A75F-B849B2CDA9DF}" type="presParOf" srcId="{5CDD62F2-5563-47E5-BCBF-622E5CFE0277}" destId="{7373B9E3-A5C6-47A3-8E41-71FA7222BF99}" srcOrd="4" destOrd="0" presId="urn:microsoft.com/office/officeart/2005/8/layout/default"/>
    <dgm:cxn modelId="{E6E7CDFB-63F5-4DB5-AAC4-FC16219C26C7}" type="presParOf" srcId="{5CDD62F2-5563-47E5-BCBF-622E5CFE0277}" destId="{772A4D99-9DF5-4A4F-A083-79FEB6AC8C09}" srcOrd="5" destOrd="0" presId="urn:microsoft.com/office/officeart/2005/8/layout/default"/>
    <dgm:cxn modelId="{F62D7561-814E-428F-AA8B-066C81FD4C9F}" type="presParOf" srcId="{5CDD62F2-5563-47E5-BCBF-622E5CFE0277}" destId="{C6A8DE25-0E1D-4A5A-B1D0-2C18E83B85A3}" srcOrd="6" destOrd="0" presId="urn:microsoft.com/office/officeart/2005/8/layout/default"/>
    <dgm:cxn modelId="{4016E251-253A-4964-8A4A-0FA2FC6988DD}" type="presParOf" srcId="{5CDD62F2-5563-47E5-BCBF-622E5CFE0277}" destId="{06BFD1A6-7FB7-40A7-A1D8-D65D70F02BBD}" srcOrd="7" destOrd="0" presId="urn:microsoft.com/office/officeart/2005/8/layout/default"/>
    <dgm:cxn modelId="{F7E882AB-B51C-4C78-9E8E-8EFF24EDCD49}" type="presParOf" srcId="{5CDD62F2-5563-47E5-BCBF-622E5CFE0277}" destId="{9D0DCF11-D309-41EF-B3F1-C9C624747238}" srcOrd="8" destOrd="0" presId="urn:microsoft.com/office/officeart/2005/8/layout/default"/>
    <dgm:cxn modelId="{F4A1AD60-17EF-413C-AEDB-F7BD24F598D0}" type="presParOf" srcId="{5CDD62F2-5563-47E5-BCBF-622E5CFE0277}" destId="{7D5BF599-4FCE-44F9-A8D0-E1EE65B1AABF}" srcOrd="9" destOrd="0" presId="urn:microsoft.com/office/officeart/2005/8/layout/default"/>
    <dgm:cxn modelId="{C1FCAF3E-9704-49D5-B5FE-DEC0A5E9DC0A}" type="presParOf" srcId="{5CDD62F2-5563-47E5-BCBF-622E5CFE0277}" destId="{90414375-4356-48C1-BD42-7634DD861F6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A47AFE-583F-497C-8AF0-E06815892E07}">
      <dsp:nvSpPr>
        <dsp:cNvPr id="0" name=""/>
        <dsp:cNvSpPr/>
      </dsp:nvSpPr>
      <dsp:spPr>
        <a:xfrm>
          <a:off x="0" y="2720"/>
          <a:ext cx="6089650" cy="0"/>
        </a:xfrm>
        <a:prstGeom prst="line">
          <a:avLst/>
        </a:prstGeom>
        <a:gradFill rotWithShape="0">
          <a:gsLst>
            <a:gs pos="0">
              <a:schemeClr val="accent4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61CE14D-A558-4A8D-ACEF-91228023CAAF}">
      <dsp:nvSpPr>
        <dsp:cNvPr id="0" name=""/>
        <dsp:cNvSpPr/>
      </dsp:nvSpPr>
      <dsp:spPr>
        <a:xfrm>
          <a:off x="0" y="2720"/>
          <a:ext cx="6089650" cy="927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The current Government position is outlined in their Post-16 Skills Plan published in July 2016 and represents a major overhaul of the system. The main elements are outlined below and in the full document: https://assets.publishing.service.gov.uk/government</a:t>
          </a:r>
          <a:endParaRPr lang="en-US" sz="1400" kern="1200"/>
        </a:p>
      </dsp:txBody>
      <dsp:txXfrm>
        <a:off x="0" y="2720"/>
        <a:ext cx="6089650" cy="927780"/>
      </dsp:txXfrm>
    </dsp:sp>
    <dsp:sp modelId="{E029CB51-21A4-46F7-A6DA-32E1C121AEEA}">
      <dsp:nvSpPr>
        <dsp:cNvPr id="0" name=""/>
        <dsp:cNvSpPr/>
      </dsp:nvSpPr>
      <dsp:spPr>
        <a:xfrm>
          <a:off x="0" y="930501"/>
          <a:ext cx="6089650" cy="0"/>
        </a:xfrm>
        <a:prstGeom prst="line">
          <a:avLst/>
        </a:prstGeom>
        <a:gradFill rotWithShape="0">
          <a:gsLst>
            <a:gs pos="0">
              <a:schemeClr val="accent4">
                <a:shade val="50000"/>
                <a:hueOff val="-198068"/>
                <a:satOff val="0"/>
                <a:lumOff val="1610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50000"/>
                <a:hueOff val="-198068"/>
                <a:satOff val="0"/>
                <a:lumOff val="1610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50000"/>
                <a:hueOff val="-198068"/>
                <a:satOff val="0"/>
                <a:lumOff val="1610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shade val="50000"/>
              <a:hueOff val="-198068"/>
              <a:satOff val="0"/>
              <a:lumOff val="16101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837D166-43DA-4CBD-AD18-69581B10E560}">
      <dsp:nvSpPr>
        <dsp:cNvPr id="0" name=""/>
        <dsp:cNvSpPr/>
      </dsp:nvSpPr>
      <dsp:spPr>
        <a:xfrm>
          <a:off x="0" y="930501"/>
          <a:ext cx="6089650" cy="927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A world class technical option post 16.</a:t>
          </a:r>
          <a:endParaRPr lang="en-US" sz="1400" kern="1200"/>
        </a:p>
      </dsp:txBody>
      <dsp:txXfrm>
        <a:off x="0" y="930501"/>
        <a:ext cx="6089650" cy="927780"/>
      </dsp:txXfrm>
    </dsp:sp>
    <dsp:sp modelId="{9DBEB5E3-0AE9-4DC8-A118-C50BB80DAA65}">
      <dsp:nvSpPr>
        <dsp:cNvPr id="0" name=""/>
        <dsp:cNvSpPr/>
      </dsp:nvSpPr>
      <dsp:spPr>
        <a:xfrm>
          <a:off x="0" y="1858281"/>
          <a:ext cx="6089650" cy="0"/>
        </a:xfrm>
        <a:prstGeom prst="line">
          <a:avLst/>
        </a:prstGeom>
        <a:gradFill rotWithShape="0">
          <a:gsLst>
            <a:gs pos="0">
              <a:schemeClr val="accent4">
                <a:shade val="50000"/>
                <a:hueOff val="-396136"/>
                <a:satOff val="0"/>
                <a:lumOff val="322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50000"/>
                <a:hueOff val="-396136"/>
                <a:satOff val="0"/>
                <a:lumOff val="322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50000"/>
                <a:hueOff val="-396136"/>
                <a:satOff val="0"/>
                <a:lumOff val="322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shade val="50000"/>
              <a:hueOff val="-396136"/>
              <a:satOff val="0"/>
              <a:lumOff val="32202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82A2BB5-2FF3-42A2-8248-7CB821F221A6}">
      <dsp:nvSpPr>
        <dsp:cNvPr id="0" name=""/>
        <dsp:cNvSpPr/>
      </dsp:nvSpPr>
      <dsp:spPr>
        <a:xfrm>
          <a:off x="0" y="1858281"/>
          <a:ext cx="6089650" cy="927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Employer engagement setting the standards required.</a:t>
          </a:r>
          <a:endParaRPr lang="en-US" sz="1400" kern="1200"/>
        </a:p>
      </dsp:txBody>
      <dsp:txXfrm>
        <a:off x="0" y="1858281"/>
        <a:ext cx="6089650" cy="927780"/>
      </dsp:txXfrm>
    </dsp:sp>
    <dsp:sp modelId="{6A09B1D8-40D0-4549-B28B-FCC003E780AC}">
      <dsp:nvSpPr>
        <dsp:cNvPr id="0" name=""/>
        <dsp:cNvSpPr/>
      </dsp:nvSpPr>
      <dsp:spPr>
        <a:xfrm>
          <a:off x="0" y="2786062"/>
          <a:ext cx="6089650" cy="0"/>
        </a:xfrm>
        <a:prstGeom prst="line">
          <a:avLst/>
        </a:prstGeom>
        <a:gradFill rotWithShape="0">
          <a:gsLst>
            <a:gs pos="0">
              <a:schemeClr val="accent4">
                <a:shade val="50000"/>
                <a:hueOff val="-594204"/>
                <a:satOff val="0"/>
                <a:lumOff val="4830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50000"/>
                <a:hueOff val="-594204"/>
                <a:satOff val="0"/>
                <a:lumOff val="4830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50000"/>
                <a:hueOff val="-594204"/>
                <a:satOff val="0"/>
                <a:lumOff val="4830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shade val="50000"/>
              <a:hueOff val="-594204"/>
              <a:satOff val="0"/>
              <a:lumOff val="48303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F5F0B89-9565-4EAA-8DCB-3DB1C9E93126}">
      <dsp:nvSpPr>
        <dsp:cNvPr id="0" name=""/>
        <dsp:cNvSpPr/>
      </dsp:nvSpPr>
      <dsp:spPr>
        <a:xfrm>
          <a:off x="0" y="2786062"/>
          <a:ext cx="6089650" cy="927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The new Institute for Apprenticeships (founded April 2017) will focus on good practice and be a regulator. The Institute will oversee national standards.</a:t>
          </a:r>
          <a:endParaRPr lang="en-US" sz="1400" kern="1200"/>
        </a:p>
      </dsp:txBody>
      <dsp:txXfrm>
        <a:off x="0" y="2786062"/>
        <a:ext cx="6089650" cy="927780"/>
      </dsp:txXfrm>
    </dsp:sp>
    <dsp:sp modelId="{58D19227-694B-421F-AD30-B2F48121F32F}">
      <dsp:nvSpPr>
        <dsp:cNvPr id="0" name=""/>
        <dsp:cNvSpPr/>
      </dsp:nvSpPr>
      <dsp:spPr>
        <a:xfrm>
          <a:off x="0" y="3713843"/>
          <a:ext cx="6089650" cy="0"/>
        </a:xfrm>
        <a:prstGeom prst="line">
          <a:avLst/>
        </a:prstGeom>
        <a:gradFill rotWithShape="0">
          <a:gsLst>
            <a:gs pos="0">
              <a:schemeClr val="accent4">
                <a:shade val="50000"/>
                <a:hueOff val="-396136"/>
                <a:satOff val="0"/>
                <a:lumOff val="322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50000"/>
                <a:hueOff val="-396136"/>
                <a:satOff val="0"/>
                <a:lumOff val="322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50000"/>
                <a:hueOff val="-396136"/>
                <a:satOff val="0"/>
                <a:lumOff val="322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shade val="50000"/>
              <a:hueOff val="-396136"/>
              <a:satOff val="0"/>
              <a:lumOff val="32202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7A000F3-5F84-4385-AFEB-1D75A157B63A}">
      <dsp:nvSpPr>
        <dsp:cNvPr id="0" name=""/>
        <dsp:cNvSpPr/>
      </dsp:nvSpPr>
      <dsp:spPr>
        <a:xfrm>
          <a:off x="0" y="3713843"/>
          <a:ext cx="6089650" cy="927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Tailored and flexible support for students.</a:t>
          </a:r>
          <a:endParaRPr lang="en-US" sz="1400" kern="1200"/>
        </a:p>
      </dsp:txBody>
      <dsp:txXfrm>
        <a:off x="0" y="3713843"/>
        <a:ext cx="6089650" cy="927780"/>
      </dsp:txXfrm>
    </dsp:sp>
    <dsp:sp modelId="{DEFBB053-BF5A-4A5B-B818-D49E3E2C5285}">
      <dsp:nvSpPr>
        <dsp:cNvPr id="0" name=""/>
        <dsp:cNvSpPr/>
      </dsp:nvSpPr>
      <dsp:spPr>
        <a:xfrm>
          <a:off x="0" y="4641623"/>
          <a:ext cx="6089650" cy="0"/>
        </a:xfrm>
        <a:prstGeom prst="line">
          <a:avLst/>
        </a:prstGeom>
        <a:gradFill rotWithShape="0">
          <a:gsLst>
            <a:gs pos="0">
              <a:schemeClr val="accent4">
                <a:shade val="50000"/>
                <a:hueOff val="-198068"/>
                <a:satOff val="0"/>
                <a:lumOff val="1610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50000"/>
                <a:hueOff val="-198068"/>
                <a:satOff val="0"/>
                <a:lumOff val="1610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50000"/>
                <a:hueOff val="-198068"/>
                <a:satOff val="0"/>
                <a:lumOff val="1610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shade val="50000"/>
              <a:hueOff val="-198068"/>
              <a:satOff val="0"/>
              <a:lumOff val="16101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57C4BE1-4D10-4340-AFC7-A84D38A7845F}">
      <dsp:nvSpPr>
        <dsp:cNvPr id="0" name=""/>
        <dsp:cNvSpPr/>
      </dsp:nvSpPr>
      <dsp:spPr>
        <a:xfrm>
          <a:off x="0" y="4641623"/>
          <a:ext cx="6089650" cy="927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Specific challenges in certain areas and laying the foundation for specialist National Colleges focusing on key sectors of the economy and may offer training up to level 6.</a:t>
          </a:r>
          <a:endParaRPr lang="en-US" sz="1400" kern="1200"/>
        </a:p>
      </dsp:txBody>
      <dsp:txXfrm>
        <a:off x="0" y="4641623"/>
        <a:ext cx="6089650" cy="92778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9A9A33-535F-4A34-86D1-EDA98BE2BC43}">
      <dsp:nvSpPr>
        <dsp:cNvPr id="0" name=""/>
        <dsp:cNvSpPr/>
      </dsp:nvSpPr>
      <dsp:spPr>
        <a:xfrm>
          <a:off x="0" y="680"/>
          <a:ext cx="6089650" cy="0"/>
        </a:xfrm>
        <a:prstGeom prst="lin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E88B979-49B8-4232-8BEA-2C6BA309EBEB}">
      <dsp:nvSpPr>
        <dsp:cNvPr id="0" name=""/>
        <dsp:cNvSpPr/>
      </dsp:nvSpPr>
      <dsp:spPr>
        <a:xfrm>
          <a:off x="0" y="680"/>
          <a:ext cx="6089650" cy="1114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A set of core issues with variables.</a:t>
          </a:r>
          <a:endParaRPr lang="en-US" sz="2100" kern="1200"/>
        </a:p>
      </dsp:txBody>
      <dsp:txXfrm>
        <a:off x="0" y="680"/>
        <a:ext cx="6089650" cy="1114152"/>
      </dsp:txXfrm>
    </dsp:sp>
    <dsp:sp modelId="{3CEC9799-B0CE-48D4-9CE1-B72234B59026}">
      <dsp:nvSpPr>
        <dsp:cNvPr id="0" name=""/>
        <dsp:cNvSpPr/>
      </dsp:nvSpPr>
      <dsp:spPr>
        <a:xfrm>
          <a:off x="0" y="1114833"/>
          <a:ext cx="6089650" cy="0"/>
        </a:xfrm>
        <a:prstGeom prst="line">
          <a:avLst/>
        </a:prstGeom>
        <a:gradFill rotWithShape="0">
          <a:gsLst>
            <a:gs pos="0">
              <a:schemeClr val="accent2">
                <a:shade val="50000"/>
                <a:hueOff val="-236469"/>
                <a:satOff val="3113"/>
                <a:lumOff val="1864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50000"/>
                <a:hueOff val="-236469"/>
                <a:satOff val="3113"/>
                <a:lumOff val="1864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50000"/>
                <a:hueOff val="-236469"/>
                <a:satOff val="3113"/>
                <a:lumOff val="1864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shade val="50000"/>
              <a:hueOff val="-236469"/>
              <a:satOff val="3113"/>
              <a:lumOff val="18647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963101E-ED3B-44E7-8664-BEB9FF9D7E6D}">
      <dsp:nvSpPr>
        <dsp:cNvPr id="0" name=""/>
        <dsp:cNvSpPr/>
      </dsp:nvSpPr>
      <dsp:spPr>
        <a:xfrm>
          <a:off x="0" y="1114833"/>
          <a:ext cx="6089650" cy="1114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Some Universities offer a Foundation Year.</a:t>
          </a:r>
          <a:endParaRPr lang="en-US" sz="2100" kern="1200"/>
        </a:p>
      </dsp:txBody>
      <dsp:txXfrm>
        <a:off x="0" y="1114833"/>
        <a:ext cx="6089650" cy="1114152"/>
      </dsp:txXfrm>
    </dsp:sp>
    <dsp:sp modelId="{BA8FA4E4-F46A-4D15-ABF7-BFFB7161727F}">
      <dsp:nvSpPr>
        <dsp:cNvPr id="0" name=""/>
        <dsp:cNvSpPr/>
      </dsp:nvSpPr>
      <dsp:spPr>
        <a:xfrm>
          <a:off x="0" y="2228986"/>
          <a:ext cx="6089650" cy="0"/>
        </a:xfrm>
        <a:prstGeom prst="line">
          <a:avLst/>
        </a:prstGeom>
        <a:gradFill rotWithShape="0">
          <a:gsLst>
            <a:gs pos="0">
              <a:schemeClr val="accent2">
                <a:shade val="50000"/>
                <a:hueOff val="-472938"/>
                <a:satOff val="6226"/>
                <a:lumOff val="3729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50000"/>
                <a:hueOff val="-472938"/>
                <a:satOff val="6226"/>
                <a:lumOff val="3729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50000"/>
                <a:hueOff val="-472938"/>
                <a:satOff val="6226"/>
                <a:lumOff val="3729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shade val="50000"/>
              <a:hueOff val="-472938"/>
              <a:satOff val="6226"/>
              <a:lumOff val="37294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8EF97F4-DD40-42D7-B2F2-FF10012F2E7C}">
      <dsp:nvSpPr>
        <dsp:cNvPr id="0" name=""/>
        <dsp:cNvSpPr/>
      </dsp:nvSpPr>
      <dsp:spPr>
        <a:xfrm>
          <a:off x="0" y="2228986"/>
          <a:ext cx="6089650" cy="1114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The are 4 year courses with a placement element for up to one year.</a:t>
          </a:r>
          <a:endParaRPr lang="en-US" sz="2100" kern="1200"/>
        </a:p>
      </dsp:txBody>
      <dsp:txXfrm>
        <a:off x="0" y="2228986"/>
        <a:ext cx="6089650" cy="1114152"/>
      </dsp:txXfrm>
    </dsp:sp>
    <dsp:sp modelId="{2045E265-A821-41C8-AF76-CA6C7BB810F9}">
      <dsp:nvSpPr>
        <dsp:cNvPr id="0" name=""/>
        <dsp:cNvSpPr/>
      </dsp:nvSpPr>
      <dsp:spPr>
        <a:xfrm>
          <a:off x="0" y="3343138"/>
          <a:ext cx="6089650" cy="0"/>
        </a:xfrm>
        <a:prstGeom prst="line">
          <a:avLst/>
        </a:prstGeom>
        <a:gradFill rotWithShape="0">
          <a:gsLst>
            <a:gs pos="0">
              <a:schemeClr val="accent2">
                <a:shade val="50000"/>
                <a:hueOff val="-472938"/>
                <a:satOff val="6226"/>
                <a:lumOff val="3729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50000"/>
                <a:hueOff val="-472938"/>
                <a:satOff val="6226"/>
                <a:lumOff val="3729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50000"/>
                <a:hueOff val="-472938"/>
                <a:satOff val="6226"/>
                <a:lumOff val="3729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shade val="50000"/>
              <a:hueOff val="-472938"/>
              <a:satOff val="6226"/>
              <a:lumOff val="37294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84BFE41-9858-49DC-BD95-5141A50B2643}">
      <dsp:nvSpPr>
        <dsp:cNvPr id="0" name=""/>
        <dsp:cNvSpPr/>
      </dsp:nvSpPr>
      <dsp:spPr>
        <a:xfrm>
          <a:off x="0" y="3343138"/>
          <a:ext cx="6089650" cy="1114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The courses are generally examined via course work and assessments.</a:t>
          </a:r>
          <a:endParaRPr lang="en-US" sz="2100" kern="1200"/>
        </a:p>
      </dsp:txBody>
      <dsp:txXfrm>
        <a:off x="0" y="3343138"/>
        <a:ext cx="6089650" cy="1114152"/>
      </dsp:txXfrm>
    </dsp:sp>
    <dsp:sp modelId="{1A31AC7C-3F2B-4B09-8B1D-822DCF2340E4}">
      <dsp:nvSpPr>
        <dsp:cNvPr id="0" name=""/>
        <dsp:cNvSpPr/>
      </dsp:nvSpPr>
      <dsp:spPr>
        <a:xfrm>
          <a:off x="0" y="4457291"/>
          <a:ext cx="6089650" cy="0"/>
        </a:xfrm>
        <a:prstGeom prst="line">
          <a:avLst/>
        </a:prstGeom>
        <a:gradFill rotWithShape="0">
          <a:gsLst>
            <a:gs pos="0">
              <a:schemeClr val="accent2">
                <a:shade val="50000"/>
                <a:hueOff val="-236469"/>
                <a:satOff val="3113"/>
                <a:lumOff val="1864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50000"/>
                <a:hueOff val="-236469"/>
                <a:satOff val="3113"/>
                <a:lumOff val="1864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50000"/>
                <a:hueOff val="-236469"/>
                <a:satOff val="3113"/>
                <a:lumOff val="1864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shade val="50000"/>
              <a:hueOff val="-236469"/>
              <a:satOff val="3113"/>
              <a:lumOff val="18647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5264DE3-C919-4D75-8D0B-8A1725C072A1}">
      <dsp:nvSpPr>
        <dsp:cNvPr id="0" name=""/>
        <dsp:cNvSpPr/>
      </dsp:nvSpPr>
      <dsp:spPr>
        <a:xfrm>
          <a:off x="0" y="4457291"/>
          <a:ext cx="6089650" cy="1114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There has been a significant growth in Master’s Degree courses – students from other disciplines can add event management to their employment offer.</a:t>
          </a:r>
          <a:endParaRPr lang="en-US" sz="2100" kern="1200"/>
        </a:p>
      </dsp:txBody>
      <dsp:txXfrm>
        <a:off x="0" y="4457291"/>
        <a:ext cx="6089650" cy="11141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42CE79-C743-4C50-B082-461C14166945}">
      <dsp:nvSpPr>
        <dsp:cNvPr id="0" name=""/>
        <dsp:cNvSpPr/>
      </dsp:nvSpPr>
      <dsp:spPr>
        <a:xfrm>
          <a:off x="0" y="680"/>
          <a:ext cx="6089650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17FC49F-1990-41F3-95B8-6B4CC33E718F}">
      <dsp:nvSpPr>
        <dsp:cNvPr id="0" name=""/>
        <dsp:cNvSpPr/>
      </dsp:nvSpPr>
      <dsp:spPr>
        <a:xfrm>
          <a:off x="0" y="680"/>
          <a:ext cx="6089650" cy="618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The Sector Skills Councils have been too remote and “the national occupational standards, used for decades to underpin qualifications and apprenticeships, do not give a clear indication of what the student needs to know and be able to do at the end of their programme.”</a:t>
          </a:r>
          <a:endParaRPr lang="en-US" sz="1200" kern="1200"/>
        </a:p>
      </dsp:txBody>
      <dsp:txXfrm>
        <a:off x="0" y="680"/>
        <a:ext cx="6089650" cy="618973"/>
      </dsp:txXfrm>
    </dsp:sp>
    <dsp:sp modelId="{94174C69-BCB8-4BFB-9711-35308CD9A98B}">
      <dsp:nvSpPr>
        <dsp:cNvPr id="0" name=""/>
        <dsp:cNvSpPr/>
      </dsp:nvSpPr>
      <dsp:spPr>
        <a:xfrm>
          <a:off x="0" y="619654"/>
          <a:ext cx="6089650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7C9F77B-22AD-4F04-8DAE-F9270B76D57F}">
      <dsp:nvSpPr>
        <dsp:cNvPr id="0" name=""/>
        <dsp:cNvSpPr/>
      </dsp:nvSpPr>
      <dsp:spPr>
        <a:xfrm>
          <a:off x="0" y="619654"/>
          <a:ext cx="6089650" cy="618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The proposed route for events manager is currently via the route name Catering and Hospitality however the route named Creative and Design has some degree of overlap.</a:t>
          </a:r>
          <a:endParaRPr lang="en-US" sz="1200" kern="1200"/>
        </a:p>
      </dsp:txBody>
      <dsp:txXfrm>
        <a:off x="0" y="619654"/>
        <a:ext cx="6089650" cy="618973"/>
      </dsp:txXfrm>
    </dsp:sp>
    <dsp:sp modelId="{72FEB15E-645B-4BCC-B02D-9272FF5D3DF2}">
      <dsp:nvSpPr>
        <dsp:cNvPr id="0" name=""/>
        <dsp:cNvSpPr/>
      </dsp:nvSpPr>
      <dsp:spPr>
        <a:xfrm>
          <a:off x="0" y="1238627"/>
          <a:ext cx="6089650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81F196A-E210-4D1E-A847-D544D2781D3A}">
      <dsp:nvSpPr>
        <dsp:cNvPr id="0" name=""/>
        <dsp:cNvSpPr/>
      </dsp:nvSpPr>
      <dsp:spPr>
        <a:xfrm>
          <a:off x="0" y="1238627"/>
          <a:ext cx="6089650" cy="618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Certification for 2 years will be college based with only one awarding organisation to be licensed to offer these tech levels.</a:t>
          </a:r>
          <a:endParaRPr lang="en-US" sz="1200" kern="1200"/>
        </a:p>
      </dsp:txBody>
      <dsp:txXfrm>
        <a:off x="0" y="1238627"/>
        <a:ext cx="6089650" cy="618973"/>
      </dsp:txXfrm>
    </dsp:sp>
    <dsp:sp modelId="{E31514C5-BBC4-4D6A-8579-44BE0036F769}">
      <dsp:nvSpPr>
        <dsp:cNvPr id="0" name=""/>
        <dsp:cNvSpPr/>
      </dsp:nvSpPr>
      <dsp:spPr>
        <a:xfrm>
          <a:off x="0" y="1857601"/>
          <a:ext cx="6089650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A38AFD4-8C4B-45F4-A59C-A2937CC82CAB}">
      <dsp:nvSpPr>
        <dsp:cNvPr id="0" name=""/>
        <dsp:cNvSpPr/>
      </dsp:nvSpPr>
      <dsp:spPr>
        <a:xfrm>
          <a:off x="0" y="1857601"/>
          <a:ext cx="6089650" cy="618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There will not be multiple awarding organisations. There will be only one approved tech level with an ‘exclusive’ licence. </a:t>
          </a:r>
          <a:endParaRPr lang="en-US" sz="1200" kern="1200"/>
        </a:p>
      </dsp:txBody>
      <dsp:txXfrm>
        <a:off x="0" y="1857601"/>
        <a:ext cx="6089650" cy="618973"/>
      </dsp:txXfrm>
    </dsp:sp>
    <dsp:sp modelId="{5CF172F4-4B36-4425-8917-BE16CB2F25AC}">
      <dsp:nvSpPr>
        <dsp:cNvPr id="0" name=""/>
        <dsp:cNvSpPr/>
      </dsp:nvSpPr>
      <dsp:spPr>
        <a:xfrm>
          <a:off x="0" y="2476575"/>
          <a:ext cx="6089650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7842227-487D-4769-A67D-481B0AA1F166}">
      <dsp:nvSpPr>
        <dsp:cNvPr id="0" name=""/>
        <dsp:cNvSpPr/>
      </dsp:nvSpPr>
      <dsp:spPr>
        <a:xfrm>
          <a:off x="0" y="2476575"/>
          <a:ext cx="6089650" cy="618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More girls to be encouraged to “translate educational achievement into better life chances.”</a:t>
          </a:r>
          <a:endParaRPr lang="en-US" sz="1200" kern="1200"/>
        </a:p>
      </dsp:txBody>
      <dsp:txXfrm>
        <a:off x="0" y="2476575"/>
        <a:ext cx="6089650" cy="618973"/>
      </dsp:txXfrm>
    </dsp:sp>
    <dsp:sp modelId="{72A62ACA-244D-40EE-921E-21B6E0EFEBA3}">
      <dsp:nvSpPr>
        <dsp:cNvPr id="0" name=""/>
        <dsp:cNvSpPr/>
      </dsp:nvSpPr>
      <dsp:spPr>
        <a:xfrm>
          <a:off x="0" y="3095549"/>
          <a:ext cx="6089650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4573624-D994-4CA1-807E-4EC727C029FA}">
      <dsp:nvSpPr>
        <dsp:cNvPr id="0" name=""/>
        <dsp:cNvSpPr/>
      </dsp:nvSpPr>
      <dsp:spPr>
        <a:xfrm>
          <a:off x="0" y="3095549"/>
          <a:ext cx="6089650" cy="618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Training providers should be financially stable. Lead on these reforms and work with employers. New providers may be introduced as needed.</a:t>
          </a:r>
          <a:endParaRPr lang="en-US" sz="1200" kern="1200"/>
        </a:p>
      </dsp:txBody>
      <dsp:txXfrm>
        <a:off x="0" y="3095549"/>
        <a:ext cx="6089650" cy="618973"/>
      </dsp:txXfrm>
    </dsp:sp>
    <dsp:sp modelId="{39ADE84F-A489-4725-BADF-068ACE2E0301}">
      <dsp:nvSpPr>
        <dsp:cNvPr id="0" name=""/>
        <dsp:cNvSpPr/>
      </dsp:nvSpPr>
      <dsp:spPr>
        <a:xfrm>
          <a:off x="0" y="3714523"/>
          <a:ext cx="6089650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F1FB96F-CA72-4FC2-8180-6343EBEE450A}">
      <dsp:nvSpPr>
        <dsp:cNvPr id="0" name=""/>
        <dsp:cNvSpPr/>
      </dsp:nvSpPr>
      <dsp:spPr>
        <a:xfrm>
          <a:off x="0" y="3714523"/>
          <a:ext cx="6089650" cy="618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First delivery will be September 2019</a:t>
          </a:r>
          <a:endParaRPr lang="en-US" sz="1200" kern="1200"/>
        </a:p>
      </dsp:txBody>
      <dsp:txXfrm>
        <a:off x="0" y="3714523"/>
        <a:ext cx="6089650" cy="618973"/>
      </dsp:txXfrm>
    </dsp:sp>
    <dsp:sp modelId="{B03C9410-6B84-414B-8802-5234719120CF}">
      <dsp:nvSpPr>
        <dsp:cNvPr id="0" name=""/>
        <dsp:cNvSpPr/>
      </dsp:nvSpPr>
      <dsp:spPr>
        <a:xfrm>
          <a:off x="0" y="4333497"/>
          <a:ext cx="6089650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F02A0AD-7D27-4B72-A4E3-D93CBB3CF715}">
      <dsp:nvSpPr>
        <dsp:cNvPr id="0" name=""/>
        <dsp:cNvSpPr/>
      </dsp:nvSpPr>
      <dsp:spPr>
        <a:xfrm>
          <a:off x="0" y="4333497"/>
          <a:ext cx="6089650" cy="618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High quality, structured work placement to be included.</a:t>
          </a:r>
          <a:endParaRPr lang="en-US" sz="1200" kern="1200"/>
        </a:p>
      </dsp:txBody>
      <dsp:txXfrm>
        <a:off x="0" y="4333497"/>
        <a:ext cx="6089650" cy="618973"/>
      </dsp:txXfrm>
    </dsp:sp>
    <dsp:sp modelId="{D0145365-C906-49BC-80B4-D5E1379BA432}">
      <dsp:nvSpPr>
        <dsp:cNvPr id="0" name=""/>
        <dsp:cNvSpPr/>
      </dsp:nvSpPr>
      <dsp:spPr>
        <a:xfrm>
          <a:off x="0" y="4952470"/>
          <a:ext cx="6089650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2BDB6E7-44D0-496D-B0F5-41611654E9EF}">
      <dsp:nvSpPr>
        <dsp:cNvPr id="0" name=""/>
        <dsp:cNvSpPr/>
      </dsp:nvSpPr>
      <dsp:spPr>
        <a:xfrm>
          <a:off x="0" y="4952470"/>
          <a:ext cx="6089650" cy="618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Certification must have a genuine labour market currency.</a:t>
          </a:r>
          <a:endParaRPr lang="en-US" sz="1200" kern="1200"/>
        </a:p>
      </dsp:txBody>
      <dsp:txXfrm>
        <a:off x="0" y="4952470"/>
        <a:ext cx="6089650" cy="6189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81AF2E-2446-41D5-B2BA-2674968FBB15}">
      <dsp:nvSpPr>
        <dsp:cNvPr id="0" name=""/>
        <dsp:cNvSpPr/>
      </dsp:nvSpPr>
      <dsp:spPr>
        <a:xfrm>
          <a:off x="0" y="680"/>
          <a:ext cx="6089650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823B06-0DCF-4F2B-BA76-9C7FE7A19024}">
      <dsp:nvSpPr>
        <dsp:cNvPr id="0" name=""/>
        <dsp:cNvSpPr/>
      </dsp:nvSpPr>
      <dsp:spPr>
        <a:xfrm>
          <a:off x="0" y="680"/>
          <a:ext cx="6089650" cy="1114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The UK Government has specific measures towards academic and VET known as vocational training</a:t>
          </a:r>
          <a:endParaRPr lang="en-US" sz="2200" kern="1200"/>
        </a:p>
      </dsp:txBody>
      <dsp:txXfrm>
        <a:off x="0" y="680"/>
        <a:ext cx="6089650" cy="1114152"/>
      </dsp:txXfrm>
    </dsp:sp>
    <dsp:sp modelId="{8A862337-8A00-46BE-B6DC-9038D4F925E6}">
      <dsp:nvSpPr>
        <dsp:cNvPr id="0" name=""/>
        <dsp:cNvSpPr/>
      </dsp:nvSpPr>
      <dsp:spPr>
        <a:xfrm>
          <a:off x="0" y="1114833"/>
          <a:ext cx="6089650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5297C2-C698-4F30-9BFF-69787DA0628E}">
      <dsp:nvSpPr>
        <dsp:cNvPr id="0" name=""/>
        <dsp:cNvSpPr/>
      </dsp:nvSpPr>
      <dsp:spPr>
        <a:xfrm>
          <a:off x="0" y="1114833"/>
          <a:ext cx="6089650" cy="1114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Raising the Education Participation Age</a:t>
          </a:r>
          <a:endParaRPr lang="en-US" sz="2200" kern="1200"/>
        </a:p>
      </dsp:txBody>
      <dsp:txXfrm>
        <a:off x="0" y="1114833"/>
        <a:ext cx="6089650" cy="1114152"/>
      </dsp:txXfrm>
    </dsp:sp>
    <dsp:sp modelId="{C0FC8DE7-8D8A-4B34-B4D1-BEBA61A243F5}">
      <dsp:nvSpPr>
        <dsp:cNvPr id="0" name=""/>
        <dsp:cNvSpPr/>
      </dsp:nvSpPr>
      <dsp:spPr>
        <a:xfrm>
          <a:off x="0" y="2228986"/>
          <a:ext cx="6089650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657507-D643-4C3B-8083-768510F80DC4}">
      <dsp:nvSpPr>
        <dsp:cNvPr id="0" name=""/>
        <dsp:cNvSpPr/>
      </dsp:nvSpPr>
      <dsp:spPr>
        <a:xfrm>
          <a:off x="0" y="2228986"/>
          <a:ext cx="6089650" cy="1114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16-19 Bursary fund</a:t>
          </a:r>
          <a:endParaRPr lang="en-US" sz="2200" kern="1200"/>
        </a:p>
      </dsp:txBody>
      <dsp:txXfrm>
        <a:off x="0" y="2228986"/>
        <a:ext cx="6089650" cy="1114152"/>
      </dsp:txXfrm>
    </dsp:sp>
    <dsp:sp modelId="{4EDD93E6-63DB-42B5-A2C1-8FB823AD5ABE}">
      <dsp:nvSpPr>
        <dsp:cNvPr id="0" name=""/>
        <dsp:cNvSpPr/>
      </dsp:nvSpPr>
      <dsp:spPr>
        <a:xfrm>
          <a:off x="0" y="3343138"/>
          <a:ext cx="6089650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41E1248-12F6-4131-9C9D-D5540856A0B7}">
      <dsp:nvSpPr>
        <dsp:cNvPr id="0" name=""/>
        <dsp:cNvSpPr/>
      </dsp:nvSpPr>
      <dsp:spPr>
        <a:xfrm>
          <a:off x="0" y="3343138"/>
          <a:ext cx="6089650" cy="1114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The Creation of the ‘University Technical College’ Event training being a part. 49 such colleges are now in existence.</a:t>
          </a:r>
          <a:endParaRPr lang="en-US" sz="2200" kern="1200"/>
        </a:p>
      </dsp:txBody>
      <dsp:txXfrm>
        <a:off x="0" y="3343138"/>
        <a:ext cx="6089650" cy="1114152"/>
      </dsp:txXfrm>
    </dsp:sp>
    <dsp:sp modelId="{328F7AF5-99FF-495A-BCFD-CC45A268F6D3}">
      <dsp:nvSpPr>
        <dsp:cNvPr id="0" name=""/>
        <dsp:cNvSpPr/>
      </dsp:nvSpPr>
      <dsp:spPr>
        <a:xfrm>
          <a:off x="0" y="4457291"/>
          <a:ext cx="6089650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11B605-2830-4B80-A99D-37A57E2E669F}">
      <dsp:nvSpPr>
        <dsp:cNvPr id="0" name=""/>
        <dsp:cNvSpPr/>
      </dsp:nvSpPr>
      <dsp:spPr>
        <a:xfrm>
          <a:off x="0" y="4457291"/>
          <a:ext cx="6089650" cy="1114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Using Local Enterprise Partnerships 95,000 training opportunities created</a:t>
          </a:r>
          <a:endParaRPr lang="en-US" sz="2200" kern="1200"/>
        </a:p>
      </dsp:txBody>
      <dsp:txXfrm>
        <a:off x="0" y="4457291"/>
        <a:ext cx="6089650" cy="11141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4C59EF-AF52-4D3B-862D-AD0F8FAD4FF6}">
      <dsp:nvSpPr>
        <dsp:cNvPr id="0" name=""/>
        <dsp:cNvSpPr/>
      </dsp:nvSpPr>
      <dsp:spPr>
        <a:xfrm>
          <a:off x="2759550" y="694392"/>
          <a:ext cx="53634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6349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13551" y="737277"/>
        <a:ext cx="28347" cy="5669"/>
      </dsp:txXfrm>
    </dsp:sp>
    <dsp:sp modelId="{8B5E0AB4-A35E-4768-8253-05B1F6606F33}">
      <dsp:nvSpPr>
        <dsp:cNvPr id="0" name=""/>
        <dsp:cNvSpPr/>
      </dsp:nvSpPr>
      <dsp:spPr>
        <a:xfrm>
          <a:off x="296350" y="612"/>
          <a:ext cx="2464999" cy="1478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787" tIns="126787" rIns="120787" bIns="126787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Recent increases in numbers in employment 32.25 million</a:t>
          </a:r>
          <a:endParaRPr lang="en-US" sz="2100" kern="1200"/>
        </a:p>
      </dsp:txBody>
      <dsp:txXfrm>
        <a:off x="296350" y="612"/>
        <a:ext cx="2464999" cy="1478999"/>
      </dsp:txXfrm>
    </dsp:sp>
    <dsp:sp modelId="{3D50E0FE-6E40-431A-9909-F1CB92AB5B17}">
      <dsp:nvSpPr>
        <dsp:cNvPr id="0" name=""/>
        <dsp:cNvSpPr/>
      </dsp:nvSpPr>
      <dsp:spPr>
        <a:xfrm>
          <a:off x="1528850" y="1477812"/>
          <a:ext cx="3031949" cy="536349"/>
        </a:xfrm>
        <a:custGeom>
          <a:avLst/>
          <a:gdLst/>
          <a:ahLst/>
          <a:cxnLst/>
          <a:rect l="0" t="0" r="0" b="0"/>
          <a:pathLst>
            <a:path>
              <a:moveTo>
                <a:pt x="3031949" y="0"/>
              </a:moveTo>
              <a:lnTo>
                <a:pt x="3031949" y="285274"/>
              </a:lnTo>
              <a:lnTo>
                <a:pt x="0" y="285274"/>
              </a:lnTo>
              <a:lnTo>
                <a:pt x="0" y="536349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67712" y="1743152"/>
        <a:ext cx="154225" cy="5669"/>
      </dsp:txXfrm>
    </dsp:sp>
    <dsp:sp modelId="{24445988-C9CD-4601-87F8-613BA3BCA15A}">
      <dsp:nvSpPr>
        <dsp:cNvPr id="0" name=""/>
        <dsp:cNvSpPr/>
      </dsp:nvSpPr>
      <dsp:spPr>
        <a:xfrm>
          <a:off x="3328299" y="612"/>
          <a:ext cx="2464999" cy="1478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787" tIns="126787" rIns="120787" bIns="126787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Employment Rate 75.3%</a:t>
          </a:r>
          <a:endParaRPr lang="en-US" sz="2100" kern="1200"/>
        </a:p>
      </dsp:txBody>
      <dsp:txXfrm>
        <a:off x="3328299" y="612"/>
        <a:ext cx="2464999" cy="1478999"/>
      </dsp:txXfrm>
    </dsp:sp>
    <dsp:sp modelId="{6125960D-E9F6-4774-AC2F-424D8E1B0877}">
      <dsp:nvSpPr>
        <dsp:cNvPr id="0" name=""/>
        <dsp:cNvSpPr/>
      </dsp:nvSpPr>
      <dsp:spPr>
        <a:xfrm>
          <a:off x="2759550" y="2740342"/>
          <a:ext cx="53634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6349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13551" y="2783227"/>
        <a:ext cx="28347" cy="5669"/>
      </dsp:txXfrm>
    </dsp:sp>
    <dsp:sp modelId="{00E64D67-83C6-459D-9D18-64C46EEF1E27}">
      <dsp:nvSpPr>
        <dsp:cNvPr id="0" name=""/>
        <dsp:cNvSpPr/>
      </dsp:nvSpPr>
      <dsp:spPr>
        <a:xfrm>
          <a:off x="296350" y="2046562"/>
          <a:ext cx="2464999" cy="1478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787" tIns="126787" rIns="120787" bIns="126787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1.4 million unemployed</a:t>
          </a:r>
          <a:endParaRPr lang="en-US" sz="2100" kern="1200"/>
        </a:p>
      </dsp:txBody>
      <dsp:txXfrm>
        <a:off x="296350" y="2046562"/>
        <a:ext cx="2464999" cy="1478999"/>
      </dsp:txXfrm>
    </dsp:sp>
    <dsp:sp modelId="{AD41BD81-2326-4EDB-84CD-698F8364ECCC}">
      <dsp:nvSpPr>
        <dsp:cNvPr id="0" name=""/>
        <dsp:cNvSpPr/>
      </dsp:nvSpPr>
      <dsp:spPr>
        <a:xfrm>
          <a:off x="1528850" y="3523762"/>
          <a:ext cx="3031949" cy="536349"/>
        </a:xfrm>
        <a:custGeom>
          <a:avLst/>
          <a:gdLst/>
          <a:ahLst/>
          <a:cxnLst/>
          <a:rect l="0" t="0" r="0" b="0"/>
          <a:pathLst>
            <a:path>
              <a:moveTo>
                <a:pt x="3031949" y="0"/>
              </a:moveTo>
              <a:lnTo>
                <a:pt x="3031949" y="285274"/>
              </a:lnTo>
              <a:lnTo>
                <a:pt x="0" y="285274"/>
              </a:lnTo>
              <a:lnTo>
                <a:pt x="0" y="536349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67712" y="3789102"/>
        <a:ext cx="154225" cy="5669"/>
      </dsp:txXfrm>
    </dsp:sp>
    <dsp:sp modelId="{87373576-2528-4D07-BBCD-AC5C6D501160}">
      <dsp:nvSpPr>
        <dsp:cNvPr id="0" name=""/>
        <dsp:cNvSpPr/>
      </dsp:nvSpPr>
      <dsp:spPr>
        <a:xfrm>
          <a:off x="3328299" y="2046562"/>
          <a:ext cx="2464999" cy="1478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787" tIns="126787" rIns="120787" bIns="126787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Average wages fell by 0.2%</a:t>
          </a:r>
          <a:endParaRPr lang="en-US" sz="2100" kern="1200" dirty="0"/>
        </a:p>
      </dsp:txBody>
      <dsp:txXfrm>
        <a:off x="3328299" y="2046562"/>
        <a:ext cx="2464999" cy="1478999"/>
      </dsp:txXfrm>
    </dsp:sp>
    <dsp:sp modelId="{F50B8AB7-DD96-468D-A009-96BED046AEB6}">
      <dsp:nvSpPr>
        <dsp:cNvPr id="0" name=""/>
        <dsp:cNvSpPr/>
      </dsp:nvSpPr>
      <dsp:spPr>
        <a:xfrm>
          <a:off x="2759550" y="4786292"/>
          <a:ext cx="53634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6349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13551" y="4829177"/>
        <a:ext cx="28347" cy="5669"/>
      </dsp:txXfrm>
    </dsp:sp>
    <dsp:sp modelId="{47A41B69-EE25-47B2-80DE-830F4FCE89BE}">
      <dsp:nvSpPr>
        <dsp:cNvPr id="0" name=""/>
        <dsp:cNvSpPr/>
      </dsp:nvSpPr>
      <dsp:spPr>
        <a:xfrm>
          <a:off x="296350" y="4092512"/>
          <a:ext cx="2464999" cy="1478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787" tIns="126787" rIns="120787" bIns="126787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The Service sector including events represented 83.3% of the employed</a:t>
          </a:r>
          <a:endParaRPr lang="en-US" sz="2100" kern="1200"/>
        </a:p>
      </dsp:txBody>
      <dsp:txXfrm>
        <a:off x="296350" y="4092512"/>
        <a:ext cx="2464999" cy="1478999"/>
      </dsp:txXfrm>
    </dsp:sp>
    <dsp:sp modelId="{3EE4F778-9B44-42B4-BE4A-D9455F5CD6E7}">
      <dsp:nvSpPr>
        <dsp:cNvPr id="0" name=""/>
        <dsp:cNvSpPr/>
      </dsp:nvSpPr>
      <dsp:spPr>
        <a:xfrm>
          <a:off x="3328299" y="4092512"/>
          <a:ext cx="2464999" cy="1478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787" tIns="126787" rIns="120787" bIns="126787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16-24 year olds 3.48 million in work ( unemployment 12.3%)</a:t>
          </a:r>
          <a:endParaRPr lang="en-US" sz="2100" kern="1200"/>
        </a:p>
      </dsp:txBody>
      <dsp:txXfrm>
        <a:off x="3328299" y="4092512"/>
        <a:ext cx="2464999" cy="14789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78A4FD-1EAB-47C5-936B-E2EE6ABA489C}">
      <dsp:nvSpPr>
        <dsp:cNvPr id="0" name=""/>
        <dsp:cNvSpPr/>
      </dsp:nvSpPr>
      <dsp:spPr>
        <a:xfrm>
          <a:off x="0" y="529498"/>
          <a:ext cx="6269038" cy="145445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A recent survey (2018) shows employers prefer free movement of labour</a:t>
          </a:r>
          <a:endParaRPr lang="en-US" sz="2600" kern="1200"/>
        </a:p>
      </dsp:txBody>
      <dsp:txXfrm>
        <a:off x="71001" y="600499"/>
        <a:ext cx="6127036" cy="1312454"/>
      </dsp:txXfrm>
    </dsp:sp>
    <dsp:sp modelId="{D05ECCA0-EF27-4220-A81D-3BE264A10FC3}">
      <dsp:nvSpPr>
        <dsp:cNvPr id="0" name=""/>
        <dsp:cNvSpPr/>
      </dsp:nvSpPr>
      <dsp:spPr>
        <a:xfrm>
          <a:off x="0" y="2058834"/>
          <a:ext cx="6269038" cy="145445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Employers using EU labour cannot find UK workers to do certain jobs</a:t>
          </a:r>
          <a:endParaRPr lang="en-US" sz="2600" kern="1200"/>
        </a:p>
      </dsp:txBody>
      <dsp:txXfrm>
        <a:off x="71001" y="2129835"/>
        <a:ext cx="6127036" cy="1312454"/>
      </dsp:txXfrm>
    </dsp:sp>
    <dsp:sp modelId="{E88A8424-A6C8-4EAC-91BB-A614F684675C}">
      <dsp:nvSpPr>
        <dsp:cNvPr id="0" name=""/>
        <dsp:cNvSpPr/>
      </dsp:nvSpPr>
      <dsp:spPr>
        <a:xfrm>
          <a:off x="0" y="3588170"/>
          <a:ext cx="6269038" cy="145445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The events industry in the broadest sense particularly in the fields of hospitality have used significant numbers of EU nationals.</a:t>
          </a:r>
          <a:endParaRPr lang="en-US" sz="2600" kern="1200"/>
        </a:p>
      </dsp:txBody>
      <dsp:txXfrm>
        <a:off x="71001" y="3659171"/>
        <a:ext cx="6127036" cy="131245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B659B1-048D-4FBA-AB48-A6867494B097}">
      <dsp:nvSpPr>
        <dsp:cNvPr id="0" name=""/>
        <dsp:cNvSpPr/>
      </dsp:nvSpPr>
      <dsp:spPr>
        <a:xfrm>
          <a:off x="0" y="680"/>
          <a:ext cx="6089650" cy="0"/>
        </a:xfrm>
        <a:prstGeom prst="line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6ECDC65-DFCA-452D-A817-376122FCFBD5}">
      <dsp:nvSpPr>
        <dsp:cNvPr id="0" name=""/>
        <dsp:cNvSpPr/>
      </dsp:nvSpPr>
      <dsp:spPr>
        <a:xfrm>
          <a:off x="0" y="680"/>
          <a:ext cx="6089650" cy="618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Community events are on the increase</a:t>
          </a:r>
          <a:endParaRPr lang="en-US" sz="1300" kern="1200"/>
        </a:p>
      </dsp:txBody>
      <dsp:txXfrm>
        <a:off x="0" y="680"/>
        <a:ext cx="6089650" cy="618973"/>
      </dsp:txXfrm>
    </dsp:sp>
    <dsp:sp modelId="{17DFFDDA-540F-4323-A646-414270288AC8}">
      <dsp:nvSpPr>
        <dsp:cNvPr id="0" name=""/>
        <dsp:cNvSpPr/>
      </dsp:nvSpPr>
      <dsp:spPr>
        <a:xfrm>
          <a:off x="0" y="619654"/>
          <a:ext cx="6089650" cy="0"/>
        </a:xfrm>
        <a:prstGeom prst="line">
          <a:avLst/>
        </a:prstGeom>
        <a:solidFill>
          <a:schemeClr val="accent6">
            <a:shade val="80000"/>
            <a:hueOff val="40160"/>
            <a:satOff val="-1614"/>
            <a:lumOff val="3454"/>
            <a:alphaOff val="0"/>
          </a:schemeClr>
        </a:solidFill>
        <a:ln w="12700" cap="flat" cmpd="sng" algn="ctr">
          <a:solidFill>
            <a:schemeClr val="accent6">
              <a:shade val="80000"/>
              <a:hueOff val="40160"/>
              <a:satOff val="-1614"/>
              <a:lumOff val="345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E0690D5-6B97-4EAB-B9BF-FED50D8E5B6C}">
      <dsp:nvSpPr>
        <dsp:cNvPr id="0" name=""/>
        <dsp:cNvSpPr/>
      </dsp:nvSpPr>
      <dsp:spPr>
        <a:xfrm>
          <a:off x="0" y="619654"/>
          <a:ext cx="6089650" cy="618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Budgets are static</a:t>
          </a:r>
          <a:endParaRPr lang="en-US" sz="1300" kern="1200"/>
        </a:p>
      </dsp:txBody>
      <dsp:txXfrm>
        <a:off x="0" y="619654"/>
        <a:ext cx="6089650" cy="618973"/>
      </dsp:txXfrm>
    </dsp:sp>
    <dsp:sp modelId="{95DD285A-14E3-4957-8649-3BF918566E9B}">
      <dsp:nvSpPr>
        <dsp:cNvPr id="0" name=""/>
        <dsp:cNvSpPr/>
      </dsp:nvSpPr>
      <dsp:spPr>
        <a:xfrm>
          <a:off x="0" y="1238627"/>
          <a:ext cx="6089650" cy="0"/>
        </a:xfrm>
        <a:prstGeom prst="line">
          <a:avLst/>
        </a:prstGeom>
        <a:solidFill>
          <a:schemeClr val="accent6">
            <a:shade val="80000"/>
            <a:hueOff val="80320"/>
            <a:satOff val="-3227"/>
            <a:lumOff val="6907"/>
            <a:alphaOff val="0"/>
          </a:schemeClr>
        </a:solidFill>
        <a:ln w="12700" cap="flat" cmpd="sng" algn="ctr">
          <a:solidFill>
            <a:schemeClr val="accent6">
              <a:shade val="80000"/>
              <a:hueOff val="80320"/>
              <a:satOff val="-3227"/>
              <a:lumOff val="69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2771315-9BAE-4E7B-BCDB-8118A376D9BD}">
      <dsp:nvSpPr>
        <dsp:cNvPr id="0" name=""/>
        <dsp:cNvSpPr/>
      </dsp:nvSpPr>
      <dsp:spPr>
        <a:xfrm>
          <a:off x="0" y="1238627"/>
          <a:ext cx="6089650" cy="618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Revenues are up</a:t>
          </a:r>
          <a:endParaRPr lang="en-US" sz="1300" kern="1200"/>
        </a:p>
      </dsp:txBody>
      <dsp:txXfrm>
        <a:off x="0" y="1238627"/>
        <a:ext cx="6089650" cy="618973"/>
      </dsp:txXfrm>
    </dsp:sp>
    <dsp:sp modelId="{E76916E4-579F-4063-A80D-092216A7937F}">
      <dsp:nvSpPr>
        <dsp:cNvPr id="0" name=""/>
        <dsp:cNvSpPr/>
      </dsp:nvSpPr>
      <dsp:spPr>
        <a:xfrm>
          <a:off x="0" y="1857601"/>
          <a:ext cx="6089650" cy="0"/>
        </a:xfrm>
        <a:prstGeom prst="line">
          <a:avLst/>
        </a:prstGeom>
        <a:solidFill>
          <a:schemeClr val="accent6">
            <a:shade val="80000"/>
            <a:hueOff val="120480"/>
            <a:satOff val="-4841"/>
            <a:lumOff val="10361"/>
            <a:alphaOff val="0"/>
          </a:schemeClr>
        </a:solidFill>
        <a:ln w="12700" cap="flat" cmpd="sng" algn="ctr">
          <a:solidFill>
            <a:schemeClr val="accent6">
              <a:shade val="80000"/>
              <a:hueOff val="120480"/>
              <a:satOff val="-4841"/>
              <a:lumOff val="103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83DBD12-4F05-4367-BC93-5CB7BAF1ADA5}">
      <dsp:nvSpPr>
        <dsp:cNvPr id="0" name=""/>
        <dsp:cNvSpPr/>
      </dsp:nvSpPr>
      <dsp:spPr>
        <a:xfrm>
          <a:off x="0" y="1857601"/>
          <a:ext cx="6089650" cy="618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Biggest spend on sites, venues, infrastructure</a:t>
          </a:r>
          <a:endParaRPr lang="en-US" sz="1300" kern="1200"/>
        </a:p>
      </dsp:txBody>
      <dsp:txXfrm>
        <a:off x="0" y="1857601"/>
        <a:ext cx="6089650" cy="618973"/>
      </dsp:txXfrm>
    </dsp:sp>
    <dsp:sp modelId="{ECA0179F-B234-40B4-BA86-67C9AE964CC7}">
      <dsp:nvSpPr>
        <dsp:cNvPr id="0" name=""/>
        <dsp:cNvSpPr/>
      </dsp:nvSpPr>
      <dsp:spPr>
        <a:xfrm>
          <a:off x="0" y="2476575"/>
          <a:ext cx="6089650" cy="0"/>
        </a:xfrm>
        <a:prstGeom prst="line">
          <a:avLst/>
        </a:prstGeom>
        <a:solidFill>
          <a:schemeClr val="accent6">
            <a:shade val="80000"/>
            <a:hueOff val="160640"/>
            <a:satOff val="-6455"/>
            <a:lumOff val="13814"/>
            <a:alphaOff val="0"/>
          </a:schemeClr>
        </a:solidFill>
        <a:ln w="12700" cap="flat" cmpd="sng" algn="ctr">
          <a:solidFill>
            <a:schemeClr val="accent6">
              <a:shade val="80000"/>
              <a:hueOff val="160640"/>
              <a:satOff val="-6455"/>
              <a:lumOff val="138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392B89C-2477-4669-8D0D-BF5C9D671B8D}">
      <dsp:nvSpPr>
        <dsp:cNvPr id="0" name=""/>
        <dsp:cNvSpPr/>
      </dsp:nvSpPr>
      <dsp:spPr>
        <a:xfrm>
          <a:off x="0" y="2476575"/>
          <a:ext cx="6089650" cy="618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Tools and technology increase spending 18%</a:t>
          </a:r>
          <a:endParaRPr lang="en-US" sz="1300" kern="1200"/>
        </a:p>
      </dsp:txBody>
      <dsp:txXfrm>
        <a:off x="0" y="2476575"/>
        <a:ext cx="6089650" cy="618973"/>
      </dsp:txXfrm>
    </dsp:sp>
    <dsp:sp modelId="{9F6B55E0-AA28-4CD8-A62D-A2E3A485893A}">
      <dsp:nvSpPr>
        <dsp:cNvPr id="0" name=""/>
        <dsp:cNvSpPr/>
      </dsp:nvSpPr>
      <dsp:spPr>
        <a:xfrm>
          <a:off x="0" y="3095549"/>
          <a:ext cx="6089650" cy="0"/>
        </a:xfrm>
        <a:prstGeom prst="line">
          <a:avLst/>
        </a:prstGeom>
        <a:solidFill>
          <a:schemeClr val="accent6">
            <a:shade val="80000"/>
            <a:hueOff val="200800"/>
            <a:satOff val="-8068"/>
            <a:lumOff val="17268"/>
            <a:alphaOff val="0"/>
          </a:schemeClr>
        </a:solidFill>
        <a:ln w="12700" cap="flat" cmpd="sng" algn="ctr">
          <a:solidFill>
            <a:schemeClr val="accent6">
              <a:shade val="80000"/>
              <a:hueOff val="200800"/>
              <a:satOff val="-8068"/>
              <a:lumOff val="1726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0264EA5-E9CF-4992-8241-5CA89FA8E106}">
      <dsp:nvSpPr>
        <dsp:cNvPr id="0" name=""/>
        <dsp:cNvSpPr/>
      </dsp:nvSpPr>
      <dsp:spPr>
        <a:xfrm>
          <a:off x="0" y="3095549"/>
          <a:ext cx="6089650" cy="618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Content vital and developing ; creatives are essential</a:t>
          </a:r>
          <a:endParaRPr lang="en-US" sz="1300" kern="1200" dirty="0"/>
        </a:p>
      </dsp:txBody>
      <dsp:txXfrm>
        <a:off x="0" y="3095549"/>
        <a:ext cx="6089650" cy="618973"/>
      </dsp:txXfrm>
    </dsp:sp>
    <dsp:sp modelId="{F6B1F009-0708-44D4-9CD5-56D819944413}">
      <dsp:nvSpPr>
        <dsp:cNvPr id="0" name=""/>
        <dsp:cNvSpPr/>
      </dsp:nvSpPr>
      <dsp:spPr>
        <a:xfrm>
          <a:off x="0" y="3714523"/>
          <a:ext cx="6089650" cy="0"/>
        </a:xfrm>
        <a:prstGeom prst="line">
          <a:avLst/>
        </a:prstGeom>
        <a:solidFill>
          <a:schemeClr val="accent6">
            <a:shade val="80000"/>
            <a:hueOff val="240960"/>
            <a:satOff val="-9682"/>
            <a:lumOff val="20721"/>
            <a:alphaOff val="0"/>
          </a:schemeClr>
        </a:solidFill>
        <a:ln w="12700" cap="flat" cmpd="sng" algn="ctr">
          <a:solidFill>
            <a:schemeClr val="accent6">
              <a:shade val="80000"/>
              <a:hueOff val="240960"/>
              <a:satOff val="-9682"/>
              <a:lumOff val="2072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DB04141-FF5F-4B09-BC26-7572E446D234}">
      <dsp:nvSpPr>
        <dsp:cNvPr id="0" name=""/>
        <dsp:cNvSpPr/>
      </dsp:nvSpPr>
      <dsp:spPr>
        <a:xfrm>
          <a:off x="0" y="3714523"/>
          <a:ext cx="6089650" cy="618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Social media is grabbing attention</a:t>
          </a:r>
          <a:endParaRPr lang="en-US" sz="1300" kern="1200"/>
        </a:p>
      </dsp:txBody>
      <dsp:txXfrm>
        <a:off x="0" y="3714523"/>
        <a:ext cx="6089650" cy="618973"/>
      </dsp:txXfrm>
    </dsp:sp>
    <dsp:sp modelId="{C9774406-84F2-493D-B6FD-1905ECCDD2D8}">
      <dsp:nvSpPr>
        <dsp:cNvPr id="0" name=""/>
        <dsp:cNvSpPr/>
      </dsp:nvSpPr>
      <dsp:spPr>
        <a:xfrm>
          <a:off x="0" y="4333497"/>
          <a:ext cx="6089650" cy="0"/>
        </a:xfrm>
        <a:prstGeom prst="line">
          <a:avLst/>
        </a:prstGeom>
        <a:solidFill>
          <a:schemeClr val="accent6">
            <a:shade val="80000"/>
            <a:hueOff val="281120"/>
            <a:satOff val="-11295"/>
            <a:lumOff val="24175"/>
            <a:alphaOff val="0"/>
          </a:schemeClr>
        </a:solidFill>
        <a:ln w="12700" cap="flat" cmpd="sng" algn="ctr">
          <a:solidFill>
            <a:schemeClr val="accent6">
              <a:shade val="80000"/>
              <a:hueOff val="281120"/>
              <a:satOff val="-11295"/>
              <a:lumOff val="241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C20D5EE-4BE2-47F4-A99B-F34FB09B20E6}">
      <dsp:nvSpPr>
        <dsp:cNvPr id="0" name=""/>
        <dsp:cNvSpPr/>
      </dsp:nvSpPr>
      <dsp:spPr>
        <a:xfrm>
          <a:off x="0" y="4333497"/>
          <a:ext cx="6089650" cy="618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Training is seen as essential in event management by the industry but some dissatisfaction over content and the ability of post course individuals being ‘up to speed’.</a:t>
          </a:r>
          <a:endParaRPr lang="en-US" sz="1300" kern="1200" dirty="0"/>
        </a:p>
      </dsp:txBody>
      <dsp:txXfrm>
        <a:off x="0" y="4333497"/>
        <a:ext cx="6089650" cy="618973"/>
      </dsp:txXfrm>
    </dsp:sp>
    <dsp:sp modelId="{8AB597F9-52BE-4E16-9806-5B10642CECB1}">
      <dsp:nvSpPr>
        <dsp:cNvPr id="0" name=""/>
        <dsp:cNvSpPr/>
      </dsp:nvSpPr>
      <dsp:spPr>
        <a:xfrm>
          <a:off x="0" y="4952470"/>
          <a:ext cx="6089650" cy="0"/>
        </a:xfrm>
        <a:prstGeom prst="line">
          <a:avLst/>
        </a:prstGeom>
        <a:solidFill>
          <a:schemeClr val="accent6">
            <a:shade val="80000"/>
            <a:hueOff val="321280"/>
            <a:satOff val="-12909"/>
            <a:lumOff val="27628"/>
            <a:alphaOff val="0"/>
          </a:schemeClr>
        </a:solidFill>
        <a:ln w="12700" cap="flat" cmpd="sng" algn="ctr">
          <a:solidFill>
            <a:schemeClr val="accent6">
              <a:shade val="80000"/>
              <a:hueOff val="321280"/>
              <a:satOff val="-12909"/>
              <a:lumOff val="27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9839DF8-5F9F-427E-A301-E3D85EC4DF12}">
      <dsp:nvSpPr>
        <dsp:cNvPr id="0" name=""/>
        <dsp:cNvSpPr/>
      </dsp:nvSpPr>
      <dsp:spPr>
        <a:xfrm>
          <a:off x="0" y="4952470"/>
          <a:ext cx="6089650" cy="618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Space in the UK is a problem -11</a:t>
          </a:r>
          <a:r>
            <a:rPr lang="en-US" sz="1300" kern="1200" baseline="30000" dirty="0"/>
            <a:t>th</a:t>
          </a:r>
          <a:r>
            <a:rPr lang="en-US" sz="1300" kern="1200" dirty="0"/>
            <a:t> in the world for indoor space</a:t>
          </a:r>
        </a:p>
      </dsp:txBody>
      <dsp:txXfrm>
        <a:off x="0" y="4952470"/>
        <a:ext cx="6089650" cy="61897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ED4F16-9CBF-4ECC-A10B-E80870356B85}">
      <dsp:nvSpPr>
        <dsp:cNvPr id="0" name=""/>
        <dsp:cNvSpPr/>
      </dsp:nvSpPr>
      <dsp:spPr>
        <a:xfrm>
          <a:off x="968211" y="809"/>
          <a:ext cx="2063150" cy="123789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Good foundation in the principles of EM</a:t>
          </a:r>
          <a:endParaRPr lang="en-US" sz="1700" kern="1200"/>
        </a:p>
      </dsp:txBody>
      <dsp:txXfrm>
        <a:off x="968211" y="809"/>
        <a:ext cx="2063150" cy="1237890"/>
      </dsp:txXfrm>
    </dsp:sp>
    <dsp:sp modelId="{134DEFC7-6BEE-4A82-88B3-79BCF933A4A2}">
      <dsp:nvSpPr>
        <dsp:cNvPr id="0" name=""/>
        <dsp:cNvSpPr/>
      </dsp:nvSpPr>
      <dsp:spPr>
        <a:xfrm>
          <a:off x="3237676" y="809"/>
          <a:ext cx="2063150" cy="1237890"/>
        </a:xfrm>
        <a:prstGeom prst="rect">
          <a:avLst/>
        </a:prstGeom>
        <a:solidFill>
          <a:schemeClr val="accent3">
            <a:hueOff val="387228"/>
            <a:satOff val="14286"/>
            <a:lumOff val="-21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Industry relationships and using event professions on course</a:t>
          </a:r>
          <a:endParaRPr lang="en-US" sz="1700" kern="1200" dirty="0"/>
        </a:p>
      </dsp:txBody>
      <dsp:txXfrm>
        <a:off x="3237676" y="809"/>
        <a:ext cx="2063150" cy="1237890"/>
      </dsp:txXfrm>
    </dsp:sp>
    <dsp:sp modelId="{6BF04007-9716-422A-A860-E075BC033669}">
      <dsp:nvSpPr>
        <dsp:cNvPr id="0" name=""/>
        <dsp:cNvSpPr/>
      </dsp:nvSpPr>
      <dsp:spPr>
        <a:xfrm>
          <a:off x="968211" y="1445014"/>
          <a:ext cx="2063150" cy="1237890"/>
        </a:xfrm>
        <a:prstGeom prst="rect">
          <a:avLst/>
        </a:prstGeom>
        <a:solidFill>
          <a:schemeClr val="accent3">
            <a:hueOff val="774457"/>
            <a:satOff val="28571"/>
            <a:lumOff val="-42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Active engagement at relevant locations – real and theoretic</a:t>
          </a:r>
          <a:endParaRPr lang="en-US" sz="1700" kern="1200"/>
        </a:p>
      </dsp:txBody>
      <dsp:txXfrm>
        <a:off x="968211" y="1445014"/>
        <a:ext cx="2063150" cy="1237890"/>
      </dsp:txXfrm>
    </dsp:sp>
    <dsp:sp modelId="{D8883286-67A7-4DF9-873D-0A60A45E61D6}">
      <dsp:nvSpPr>
        <dsp:cNvPr id="0" name=""/>
        <dsp:cNvSpPr/>
      </dsp:nvSpPr>
      <dsp:spPr>
        <a:xfrm>
          <a:off x="3237676" y="1445014"/>
          <a:ext cx="2063150" cy="1237890"/>
        </a:xfrm>
        <a:prstGeom prst="rect">
          <a:avLst/>
        </a:prstGeom>
        <a:solidFill>
          <a:schemeClr val="accent3">
            <a:hueOff val="1161685"/>
            <a:satOff val="42857"/>
            <a:lumOff val="-63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Clear routes from theory to practice</a:t>
          </a:r>
          <a:endParaRPr lang="en-US" sz="1700" kern="1200"/>
        </a:p>
      </dsp:txBody>
      <dsp:txXfrm>
        <a:off x="3237676" y="1445014"/>
        <a:ext cx="2063150" cy="1237890"/>
      </dsp:txXfrm>
    </dsp:sp>
    <dsp:sp modelId="{BBF8C352-660A-4158-868D-75AC622619E5}">
      <dsp:nvSpPr>
        <dsp:cNvPr id="0" name=""/>
        <dsp:cNvSpPr/>
      </dsp:nvSpPr>
      <dsp:spPr>
        <a:xfrm>
          <a:off x="968211" y="2889220"/>
          <a:ext cx="2063150" cy="1237890"/>
        </a:xfrm>
        <a:prstGeom prst="rect">
          <a:avLst/>
        </a:prstGeom>
        <a:solidFill>
          <a:schemeClr val="accent3">
            <a:hueOff val="1548914"/>
            <a:satOff val="57143"/>
            <a:lumOff val="-84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Placements</a:t>
          </a:r>
          <a:endParaRPr lang="en-US" sz="1700" kern="1200"/>
        </a:p>
      </dsp:txBody>
      <dsp:txXfrm>
        <a:off x="968211" y="2889220"/>
        <a:ext cx="2063150" cy="1237890"/>
      </dsp:txXfrm>
    </dsp:sp>
    <dsp:sp modelId="{183C76E1-E485-47C2-90E5-1E54BD216865}">
      <dsp:nvSpPr>
        <dsp:cNvPr id="0" name=""/>
        <dsp:cNvSpPr/>
      </dsp:nvSpPr>
      <dsp:spPr>
        <a:xfrm>
          <a:off x="3237676" y="2889220"/>
          <a:ext cx="2063150" cy="1237890"/>
        </a:xfrm>
        <a:prstGeom prst="rect">
          <a:avLst/>
        </a:prstGeom>
        <a:solidFill>
          <a:schemeClr val="accent3">
            <a:hueOff val="1936142"/>
            <a:satOff val="71429"/>
            <a:lumOff val="-105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Effective assessment and qualifications understood by industry</a:t>
          </a:r>
          <a:endParaRPr lang="en-US" sz="1700" kern="1200"/>
        </a:p>
      </dsp:txBody>
      <dsp:txXfrm>
        <a:off x="3237676" y="2889220"/>
        <a:ext cx="2063150" cy="1237890"/>
      </dsp:txXfrm>
    </dsp:sp>
    <dsp:sp modelId="{9A89407D-96E1-4642-BA48-BB65A271A10A}">
      <dsp:nvSpPr>
        <dsp:cNvPr id="0" name=""/>
        <dsp:cNvSpPr/>
      </dsp:nvSpPr>
      <dsp:spPr>
        <a:xfrm>
          <a:off x="968211" y="4333425"/>
          <a:ext cx="2063150" cy="1237890"/>
        </a:xfrm>
        <a:prstGeom prst="rect">
          <a:avLst/>
        </a:prstGeom>
        <a:solidFill>
          <a:schemeClr val="accent3">
            <a:hueOff val="2323371"/>
            <a:satOff val="85714"/>
            <a:lumOff val="-126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Managing internships and mentoring</a:t>
          </a:r>
          <a:endParaRPr lang="en-US" sz="1700" kern="1200"/>
        </a:p>
      </dsp:txBody>
      <dsp:txXfrm>
        <a:off x="968211" y="4333425"/>
        <a:ext cx="2063150" cy="1237890"/>
      </dsp:txXfrm>
    </dsp:sp>
    <dsp:sp modelId="{26B1F33A-1DE9-4CDC-8829-04AFE425477A}">
      <dsp:nvSpPr>
        <dsp:cNvPr id="0" name=""/>
        <dsp:cNvSpPr/>
      </dsp:nvSpPr>
      <dsp:spPr>
        <a:xfrm>
          <a:off x="3237676" y="4333425"/>
          <a:ext cx="2063150" cy="1237890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Good relationships with other countries</a:t>
          </a:r>
          <a:endParaRPr lang="en-US" sz="1700" kern="1200"/>
        </a:p>
      </dsp:txBody>
      <dsp:txXfrm>
        <a:off x="3237676" y="4333425"/>
        <a:ext cx="2063150" cy="123789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1F128C-8CF3-4DC3-B615-9AC2A482BDFA}">
      <dsp:nvSpPr>
        <dsp:cNvPr id="0" name=""/>
        <dsp:cNvSpPr/>
      </dsp:nvSpPr>
      <dsp:spPr>
        <a:xfrm>
          <a:off x="0" y="4570349"/>
          <a:ext cx="6269038" cy="99988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Course comprise of several different units</a:t>
          </a:r>
          <a:endParaRPr lang="en-US" sz="1700" kern="1200"/>
        </a:p>
      </dsp:txBody>
      <dsp:txXfrm>
        <a:off x="0" y="4570349"/>
        <a:ext cx="6269038" cy="999880"/>
      </dsp:txXfrm>
    </dsp:sp>
    <dsp:sp modelId="{5FA060A1-6E35-4D55-B5BE-3F4FD321D770}">
      <dsp:nvSpPr>
        <dsp:cNvPr id="0" name=""/>
        <dsp:cNvSpPr/>
      </dsp:nvSpPr>
      <dsp:spPr>
        <a:xfrm rot="10800000">
          <a:off x="0" y="3047531"/>
          <a:ext cx="6269038" cy="1537816"/>
        </a:xfrm>
        <a:prstGeom prst="upArrowCallou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The range is from degree to national awards, Certificates and Diplomas accredited on the Qualification Curriculum Framework (standardised with the EQF).</a:t>
          </a:r>
          <a:endParaRPr lang="en-US" sz="1700" kern="1200"/>
        </a:p>
      </dsp:txBody>
      <dsp:txXfrm rot="10800000">
        <a:off x="0" y="3047531"/>
        <a:ext cx="6269038" cy="999227"/>
      </dsp:txXfrm>
    </dsp:sp>
    <dsp:sp modelId="{D3CFC116-E8BF-4CD5-B949-738AC61617BC}">
      <dsp:nvSpPr>
        <dsp:cNvPr id="0" name=""/>
        <dsp:cNvSpPr/>
      </dsp:nvSpPr>
      <dsp:spPr>
        <a:xfrm rot="10800000">
          <a:off x="0" y="1524712"/>
          <a:ext cx="6269038" cy="1537816"/>
        </a:xfrm>
        <a:prstGeom prst="upArrowCallou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A very wide range of accredited qualifications</a:t>
          </a:r>
          <a:endParaRPr lang="en-US" sz="1700" kern="1200"/>
        </a:p>
      </dsp:txBody>
      <dsp:txXfrm rot="10800000">
        <a:off x="0" y="1524712"/>
        <a:ext cx="6269038" cy="999227"/>
      </dsp:txXfrm>
    </dsp:sp>
    <dsp:sp modelId="{53E876FC-41CF-4640-8BC8-9EBCC9D1A7A1}">
      <dsp:nvSpPr>
        <dsp:cNvPr id="0" name=""/>
        <dsp:cNvSpPr/>
      </dsp:nvSpPr>
      <dsp:spPr>
        <a:xfrm rot="10800000">
          <a:off x="0" y="1894"/>
          <a:ext cx="6269038" cy="1537816"/>
        </a:xfrm>
        <a:prstGeom prst="upArrowCallou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Private and public providers</a:t>
          </a:r>
          <a:endParaRPr lang="en-US" sz="1700" kern="1200"/>
        </a:p>
      </dsp:txBody>
      <dsp:txXfrm rot="10800000">
        <a:off x="0" y="1894"/>
        <a:ext cx="6269038" cy="99922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EF46B3-3A24-4E4D-8F6A-0CE09E413231}">
      <dsp:nvSpPr>
        <dsp:cNvPr id="0" name=""/>
        <dsp:cNvSpPr/>
      </dsp:nvSpPr>
      <dsp:spPr>
        <a:xfrm>
          <a:off x="122506" y="2902"/>
          <a:ext cx="2783160" cy="16698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The last ten years has seen an enormous expansion of EM courses with a ten fold increase by 2018.</a:t>
          </a:r>
          <a:endParaRPr lang="en-US" sz="2100" kern="1200"/>
        </a:p>
      </dsp:txBody>
      <dsp:txXfrm>
        <a:off x="122506" y="2902"/>
        <a:ext cx="2783160" cy="1669896"/>
      </dsp:txXfrm>
    </dsp:sp>
    <dsp:sp modelId="{AE3225AC-017B-48E4-BA20-2B34B42CA954}">
      <dsp:nvSpPr>
        <dsp:cNvPr id="0" name=""/>
        <dsp:cNvSpPr/>
      </dsp:nvSpPr>
      <dsp:spPr>
        <a:xfrm>
          <a:off x="3183983" y="2902"/>
          <a:ext cx="2783160" cy="166989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The sector growth has encouraged this demand.</a:t>
          </a:r>
          <a:endParaRPr lang="en-US" sz="2100" kern="1200"/>
        </a:p>
      </dsp:txBody>
      <dsp:txXfrm>
        <a:off x="3183983" y="2902"/>
        <a:ext cx="2783160" cy="1669896"/>
      </dsp:txXfrm>
    </dsp:sp>
    <dsp:sp modelId="{7373B9E3-A5C6-47A3-8E41-71FA7222BF99}">
      <dsp:nvSpPr>
        <dsp:cNvPr id="0" name=""/>
        <dsp:cNvSpPr/>
      </dsp:nvSpPr>
      <dsp:spPr>
        <a:xfrm>
          <a:off x="122506" y="1951114"/>
          <a:ext cx="2783160" cy="166989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It is perceived as being an attractive and engaging subject area.</a:t>
          </a:r>
          <a:endParaRPr lang="en-US" sz="2100" kern="1200"/>
        </a:p>
      </dsp:txBody>
      <dsp:txXfrm>
        <a:off x="122506" y="1951114"/>
        <a:ext cx="2783160" cy="1669896"/>
      </dsp:txXfrm>
    </dsp:sp>
    <dsp:sp modelId="{C6A8DE25-0E1D-4A5A-B1D0-2C18E83B85A3}">
      <dsp:nvSpPr>
        <dsp:cNvPr id="0" name=""/>
        <dsp:cNvSpPr/>
      </dsp:nvSpPr>
      <dsp:spPr>
        <a:xfrm>
          <a:off x="3183983" y="1951114"/>
          <a:ext cx="2783160" cy="166989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The expansion in courses is amongst the ‘new’ universities.</a:t>
          </a:r>
          <a:endParaRPr lang="en-US" sz="2100" kern="1200"/>
        </a:p>
      </dsp:txBody>
      <dsp:txXfrm>
        <a:off x="3183983" y="1951114"/>
        <a:ext cx="2783160" cy="1669896"/>
      </dsp:txXfrm>
    </dsp:sp>
    <dsp:sp modelId="{9D0DCF11-D309-41EF-B3F1-C9C624747238}">
      <dsp:nvSpPr>
        <dsp:cNvPr id="0" name=""/>
        <dsp:cNvSpPr/>
      </dsp:nvSpPr>
      <dsp:spPr>
        <a:xfrm>
          <a:off x="122506" y="3899326"/>
          <a:ext cx="2783160" cy="166989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Staff often drawn from their existing base in related areas.</a:t>
          </a:r>
          <a:endParaRPr lang="en-US" sz="2100" kern="1200"/>
        </a:p>
      </dsp:txBody>
      <dsp:txXfrm>
        <a:off x="122506" y="3899326"/>
        <a:ext cx="2783160" cy="1669896"/>
      </dsp:txXfrm>
    </dsp:sp>
    <dsp:sp modelId="{90414375-4356-48C1-BD42-7634DD861F60}">
      <dsp:nvSpPr>
        <dsp:cNvPr id="0" name=""/>
        <dsp:cNvSpPr/>
      </dsp:nvSpPr>
      <dsp:spPr>
        <a:xfrm>
          <a:off x="3183983" y="3899326"/>
          <a:ext cx="2783160" cy="16698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EM as an academic discipline with a published corpus of knowledge has developed.</a:t>
          </a:r>
          <a:endParaRPr lang="en-US" sz="2100" kern="1200" dirty="0"/>
        </a:p>
      </dsp:txBody>
      <dsp:txXfrm>
        <a:off x="3183983" y="3899326"/>
        <a:ext cx="2783160" cy="16698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2B6AB-4C26-4E87-A74E-BAFCA73C37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80E279-8751-43A7-81F0-46E74DE91D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8A2E6-7676-452C-9780-AD09E1377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10F2-8412-4037-ABC1-AF1B5201AC1E}" type="datetimeFigureOut">
              <a:rPr lang="en-GB" smtClean="0"/>
              <a:t>13/04/2018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4CD31-E899-47ED-B2D9-CAA5CD6E6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BBCCE-EFA3-4883-977F-BFD045001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DE03-95BE-4B15-B976-523180454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052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4CF2F-AEB6-4D0E-A50E-7642711B0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1F82EA-4DF2-4F17-B333-E13442EF63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889B9-5D80-4CF3-A3BE-2D646D578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10F2-8412-4037-ABC1-AF1B5201AC1E}" type="datetimeFigureOut">
              <a:rPr lang="en-GB" smtClean="0"/>
              <a:t>13/04/2018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8E57B-890A-49DE-9422-09B5DC987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CE3B4E-3813-48D1-8553-70F8876F5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DE03-95BE-4B15-B976-523180454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390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C3B578-FB8F-4365-958C-89113B0FC5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43E6DD-AD8E-478E-B3E4-75182C4608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4AB70-504F-494A-BB7D-972E4C55E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10F2-8412-4037-ABC1-AF1B5201AC1E}" type="datetimeFigureOut">
              <a:rPr lang="en-GB" smtClean="0"/>
              <a:t>13/04/2018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BC7DF3-6B64-44E2-BE9B-936FA3FDE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93CD4-B6E6-4E7F-AC79-EE6F94B33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DE03-95BE-4B15-B976-523180454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407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4E526-0D21-4171-A05B-0E5DE8E14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A9A97-7C45-473E-BBF0-056FA9E13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F0D699-2C65-461A-885A-B5620B841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10F2-8412-4037-ABC1-AF1B5201AC1E}" type="datetimeFigureOut">
              <a:rPr lang="en-GB" smtClean="0"/>
              <a:t>13/04/2018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B0CBA-63FA-429F-8BE4-013624303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7B410-BB60-438C-A371-83AD8FBBB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DE03-95BE-4B15-B976-523180454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97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2D735-5AFB-46A6-AA81-49A88BA08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05B5D3-0918-4BF6-ACBA-A3FFB681E5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73D88-CCDD-4388-8277-7BA6F57AC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10F2-8412-4037-ABC1-AF1B5201AC1E}" type="datetimeFigureOut">
              <a:rPr lang="en-GB" smtClean="0"/>
              <a:t>13/04/2018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BF88C-A08D-4CA0-B42E-D03D59726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8CC53-586C-4BC1-9B8C-C3D27AC34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DE03-95BE-4B15-B976-523180454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049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09348-973E-4C1F-A219-2AFCA13C3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D2BBC-7A1E-474B-A3AB-19C6DFDAB0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EC57EF-00B3-421F-B606-DEB9B7F924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FFD002-45FF-493B-A8C6-6DA08ACC3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10F2-8412-4037-ABC1-AF1B5201AC1E}" type="datetimeFigureOut">
              <a:rPr lang="en-GB" smtClean="0"/>
              <a:t>13/04/2018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CAE05E-070F-4488-8850-D94D4A146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5F798E-1ECF-4EA8-A521-C3AB6D59A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DE03-95BE-4B15-B976-523180454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649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471A0-8D6A-4A8C-978E-D5B3C0C2F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2AB487-0433-4706-9913-3D1051A98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978DF3-DD3C-4ED1-9921-597E02E82C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A058F6-4925-42E9-BDCE-08D76406B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C1E3FC-24E1-44B6-A903-BA9A90B8B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AB8A90-7542-4C36-9CF5-CAAE31540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10F2-8412-4037-ABC1-AF1B5201AC1E}" type="datetimeFigureOut">
              <a:rPr lang="en-GB" smtClean="0"/>
              <a:t>13/04/2018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0691BF-490A-4316-9D69-BDA64237F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10281F-5DE7-492F-9238-EF742D8C6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DE03-95BE-4B15-B976-523180454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340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CA371-6BCC-4F1F-BD2E-8E0B26EB8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57028B-2E31-4A37-B1B3-C0A710EBF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10F2-8412-4037-ABC1-AF1B5201AC1E}" type="datetimeFigureOut">
              <a:rPr lang="en-GB" smtClean="0"/>
              <a:t>13/04/2018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A34BCA-35B0-411D-8C22-6AE5ADF4C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80DD63-7B8D-481D-8353-4A6A28EAD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DE03-95BE-4B15-B976-523180454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629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32E697-8F64-41B0-85A2-9DA4F91AF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10F2-8412-4037-ABC1-AF1B5201AC1E}" type="datetimeFigureOut">
              <a:rPr lang="en-GB" smtClean="0"/>
              <a:t>13/04/2018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276632-E6F1-4085-97D1-640681AF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971528-694F-456B-A8F2-590EE2A64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DE03-95BE-4B15-B976-523180454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1C2AF-3DC3-4682-935C-3BA99280D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6813A-F6B2-407E-9542-426E5F9F5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B17CAD-BEBD-402C-90FF-8342486F4B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96EE9B-3973-4C4C-8284-86796859C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10F2-8412-4037-ABC1-AF1B5201AC1E}" type="datetimeFigureOut">
              <a:rPr lang="en-GB" smtClean="0"/>
              <a:t>13/04/2018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9634EF-36AD-45A5-BD43-87AECD210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C76B76-5203-495B-802C-FF6DE0DF4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DE03-95BE-4B15-B976-523180454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521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ADED7-CDB3-4B28-AD51-FF3F8E4ED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8942B2-1834-4AC8-97F8-3E2E845FED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272B64-AB53-4182-8707-866B50C0F0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E7392B-2226-4D6E-8543-C6F2D9144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10F2-8412-4037-ABC1-AF1B5201AC1E}" type="datetimeFigureOut">
              <a:rPr lang="en-GB" smtClean="0"/>
              <a:t>13/04/2018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E603C2-570C-48F4-99E1-F82659521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12254C-7AD9-4FFD-973C-1BC5C5D87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DE03-95BE-4B15-B976-523180454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554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9A862F-1891-4E0D-B1AC-EF0722BA6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065180-BC02-43ED-BFB0-3D85BAAF2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E564F-6F23-4375-A83B-3D5A7E7FAA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410F2-8412-4037-ABC1-AF1B5201AC1E}" type="datetimeFigureOut">
              <a:rPr lang="en-GB" smtClean="0"/>
              <a:t>13/04/2018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D874B-DA17-409B-893F-03C409939E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729D4-8B70-4EA2-937C-90D362D65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8DE03-95BE-4B15-B976-523180454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99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80A4B931-B7F0-403E-9F40-8A4054A04FC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8"/>
            <a:ext cx="12192000" cy="68584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3">
            <a:extLst>
              <a:ext uri="{FF2B5EF4-FFF2-40B4-BE49-F238E27FC236}">
                <a16:creationId xmlns:a16="http://schemas.microsoft.com/office/drawing/2014/main" id="{4CEAF602-346E-4A18-BDCE-F489E035CFF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8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4">
            <a:extLst>
              <a:ext uri="{FF2B5EF4-FFF2-40B4-BE49-F238E27FC236}">
                <a16:creationId xmlns:a16="http://schemas.microsoft.com/office/drawing/2014/main" id="{F74A1337-596D-453E-B873-BCF1760EE8D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478"/>
            <a:ext cx="8078052" cy="6858478"/>
          </a:xfrm>
          <a:custGeom>
            <a:avLst/>
            <a:gdLst>
              <a:gd name="connsiteX0" fmla="*/ 0 w 8078052"/>
              <a:gd name="connsiteY0" fmla="*/ 0 h 6858478"/>
              <a:gd name="connsiteX1" fmla="*/ 3829872 w 8078052"/>
              <a:gd name="connsiteY1" fmla="*/ 0 h 6858478"/>
              <a:gd name="connsiteX2" fmla="*/ 4896100 w 8078052"/>
              <a:gd name="connsiteY2" fmla="*/ 0 h 6858478"/>
              <a:gd name="connsiteX3" fmla="*/ 4901677 w 8078052"/>
              <a:gd name="connsiteY3" fmla="*/ 0 h 6858478"/>
              <a:gd name="connsiteX4" fmla="*/ 8078052 w 8078052"/>
              <a:gd name="connsiteY4" fmla="*/ 6858478 h 6858478"/>
              <a:gd name="connsiteX5" fmla="*/ 653497 w 8078052"/>
              <a:gd name="connsiteY5" fmla="*/ 6858478 h 6858478"/>
              <a:gd name="connsiteX6" fmla="*/ 653757 w 8078052"/>
              <a:gd name="connsiteY6" fmla="*/ 6857916 h 6858478"/>
              <a:gd name="connsiteX7" fmla="*/ 0 w 8078052"/>
              <a:gd name="connsiteY7" fmla="*/ 6857916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2" h="6858478">
                <a:moveTo>
                  <a:pt x="0" y="0"/>
                </a:moveTo>
                <a:lnTo>
                  <a:pt x="3829872" y="0"/>
                </a:lnTo>
                <a:lnTo>
                  <a:pt x="4896100" y="0"/>
                </a:lnTo>
                <a:lnTo>
                  <a:pt x="4901677" y="0"/>
                </a:lnTo>
                <a:lnTo>
                  <a:pt x="8078052" y="6858478"/>
                </a:lnTo>
                <a:lnTo>
                  <a:pt x="653497" y="6858478"/>
                </a:lnTo>
                <a:lnTo>
                  <a:pt x="653757" y="6857916"/>
                </a:lnTo>
                <a:lnTo>
                  <a:pt x="0" y="68579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11" name="Picture 10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A3E9B1B5-0CDD-45AD-8D17-E525CB1BE2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954" y="3419454"/>
            <a:ext cx="1388013" cy="1388013"/>
          </a:xfrm>
          <a:prstGeom prst="rect">
            <a:avLst/>
          </a:prstGeom>
        </p:spPr>
      </p:pic>
      <p:pic>
        <p:nvPicPr>
          <p:cNvPr id="7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85E9008D-A35D-445F-9366-80FC2354D8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2894" y="4968316"/>
            <a:ext cx="1073389" cy="1388004"/>
          </a:xfrm>
          <a:prstGeom prst="rect">
            <a:avLst/>
          </a:prstGeom>
        </p:spPr>
      </p:pic>
      <p:pic>
        <p:nvPicPr>
          <p:cNvPr id="1026" name="Picture 2" descr="Image result for erasmus + logo">
            <a:extLst>
              <a:ext uri="{FF2B5EF4-FFF2-40B4-BE49-F238E27FC236}">
                <a16:creationId xmlns:a16="http://schemas.microsoft.com/office/drawing/2014/main" id="{7CA10590-38D6-4B12-A7B7-BD5C8BD711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080" y="321721"/>
            <a:ext cx="3190818" cy="138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363602BD-5132-4B3E-8142-81FA4663C0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456" y="1870584"/>
            <a:ext cx="1888454" cy="138801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71B0427-6FE0-4D88-BA63-FF68B99F8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2600325"/>
            <a:ext cx="4948428" cy="2651200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GB" sz="3000" dirty="0"/>
              <a:t>InVent</a:t>
            </a:r>
            <a:br>
              <a:rPr lang="en-GB" sz="3000" dirty="0"/>
            </a:br>
            <a:r>
              <a:rPr lang="en-GB" sz="3000" dirty="0"/>
              <a:t>Event Management Skills Development</a:t>
            </a:r>
            <a:br>
              <a:rPr lang="en-GB" sz="3000" dirty="0"/>
            </a:br>
            <a:br>
              <a:rPr lang="en-GB" sz="3000" dirty="0"/>
            </a:br>
            <a:r>
              <a:rPr lang="en-GB" sz="3000" dirty="0"/>
              <a:t>The UK Perspective</a:t>
            </a:r>
            <a:br>
              <a:rPr lang="en-GB" sz="3000" dirty="0"/>
            </a:br>
            <a:r>
              <a:rPr lang="en-GB" sz="3000" dirty="0"/>
              <a:t>Intellectual Output 1</a:t>
            </a:r>
            <a:br>
              <a:rPr lang="en-GB" sz="3000" dirty="0"/>
            </a:br>
            <a:endParaRPr lang="en-GB" sz="3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EBAED5-C884-4C6A-ADDE-69A909882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1300450"/>
            <a:ext cx="4167376" cy="1155525"/>
          </a:xfrm>
        </p:spPr>
        <p:txBody>
          <a:bodyPr anchor="b">
            <a:normAutofit/>
          </a:bodyPr>
          <a:lstStyle/>
          <a:p>
            <a:pPr algn="l"/>
            <a:r>
              <a:rPr lang="en-GB" sz="2000" dirty="0"/>
              <a:t>A summary of research</a:t>
            </a:r>
          </a:p>
          <a:p>
            <a:pPr algn="l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254678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8E89D5E-1885-4160-AC77-CC471DD1D0D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50D2BD1-98F9-412D-905B-3A843EF4078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F7CB3E4-01FE-48C6-95E6-1D661E6F9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The Existing Qualifications in EM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1ACF1D4-7CDF-44DF-841C-7B2F389EAB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0128048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3572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E53472-C9FA-453B-AECE-BE8065082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bg1"/>
                </a:solidFill>
              </a:rPr>
              <a:t>Higher Education Provision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6582E76-FBD5-469E-99AD-02E31155CB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903879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2322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D5CE93-6562-427C-A1FD-E92D7D30D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bg1"/>
                </a:solidFill>
              </a:rPr>
              <a:t>The Range of Courses in Event Management in Higher Education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3D5805C-9BF2-41DE-A755-5C2F2418B3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9778433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9402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people walking in front of a crowd&#10;&#10;Description generated with very high confidence">
            <a:extLst>
              <a:ext uri="{FF2B5EF4-FFF2-40B4-BE49-F238E27FC236}">
                <a16:creationId xmlns:a16="http://schemas.microsoft.com/office/drawing/2014/main" id="{1430D421-1244-4D5B-A521-0DF6956A25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34" b="12669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  <a:ex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E3A342-4D61-4E3F-AF90-1AB42AEB96CC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1FFC0ED-D7FC-4411-A251-91AD957F9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en-GB" sz="3600"/>
              <a:t>The University Offer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B627D-861D-4147-A85F-D1AE3BDC4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3417573"/>
            <a:ext cx="4593021" cy="2619839"/>
          </a:xfrm>
        </p:spPr>
        <p:txBody>
          <a:bodyPr anchor="ctr">
            <a:normAutofit/>
          </a:bodyPr>
          <a:lstStyle/>
          <a:p>
            <a:r>
              <a:rPr lang="en-GB" sz="1800"/>
              <a:t>66 institutions offer first degree and higher level qualifications</a:t>
            </a:r>
          </a:p>
          <a:p>
            <a:r>
              <a:rPr lang="en-GB" sz="1800"/>
              <a:t>A number are in their first year</a:t>
            </a:r>
          </a:p>
          <a:p>
            <a:r>
              <a:rPr lang="en-GB" sz="1800"/>
              <a:t>Some are about to begin in September 2018</a:t>
            </a:r>
          </a:p>
        </p:txBody>
      </p:sp>
    </p:spTree>
    <p:extLst>
      <p:ext uri="{BB962C8B-B14F-4D97-AF65-F5344CB8AC3E}">
        <p14:creationId xmlns:p14="http://schemas.microsoft.com/office/powerpoint/2010/main" val="1406562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1BED8EBF-24DD-43D3-B520-2012384D2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GB">
                <a:solidFill>
                  <a:schemeClr val="accent1"/>
                </a:solidFill>
              </a:rPr>
              <a:t>The Spaces in Between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B7AE094-D38B-4972-B746-E97E9C91D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GB" sz="2000"/>
              <a:t>There are gaps in the curriculum provision in the UK at all levels.</a:t>
            </a:r>
          </a:p>
          <a:p>
            <a:r>
              <a:rPr lang="en-GB" sz="2000"/>
              <a:t>There is criticism of the NOS and the SSC</a:t>
            </a:r>
          </a:p>
          <a:p>
            <a:r>
              <a:rPr lang="en-GB" sz="2000"/>
              <a:t>There is varying content on courses </a:t>
            </a:r>
          </a:p>
          <a:p>
            <a:r>
              <a:rPr lang="en-GB" sz="2000"/>
              <a:t>In the VET system there needs to be more training on learner centred approaches</a:t>
            </a:r>
          </a:p>
          <a:p>
            <a:r>
              <a:rPr lang="en-GB" sz="2000"/>
              <a:t>Event professionals are still not clear about the existing courses or what to expect from graduates and how they might engage more effectively: “We are busy people”.</a:t>
            </a:r>
          </a:p>
          <a:p>
            <a:r>
              <a:rPr lang="en-GB" sz="2000"/>
              <a:t>UK professionals who tour in Europe are not sure what to expect from event professionals in other countries but there is a common core of understanding.</a:t>
            </a:r>
          </a:p>
        </p:txBody>
      </p:sp>
    </p:spTree>
    <p:extLst>
      <p:ext uri="{BB962C8B-B14F-4D97-AF65-F5344CB8AC3E}">
        <p14:creationId xmlns:p14="http://schemas.microsoft.com/office/powerpoint/2010/main" val="3982357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34">
            <a:extLst>
              <a:ext uri="{FF2B5EF4-FFF2-40B4-BE49-F238E27FC236}">
                <a16:creationId xmlns:a16="http://schemas.microsoft.com/office/drawing/2014/main" id="{1B9DFEAE-8A5A-4EAB-8A71-708C7B3ED73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8"/>
            <a:ext cx="12192000" cy="68584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erasmus + logo">
            <a:extLst>
              <a:ext uri="{FF2B5EF4-FFF2-40B4-BE49-F238E27FC236}">
                <a16:creationId xmlns:a16="http://schemas.microsoft.com/office/drawing/2014/main" id="{7CA10590-38D6-4B12-A7B7-BD5C8BD711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011" y="2441997"/>
            <a:ext cx="4091257" cy="1779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363602BD-5132-4B3E-8142-81FA4663C0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4491" y="4559299"/>
            <a:ext cx="2444967" cy="1797050"/>
          </a:xfrm>
          <a:prstGeom prst="rect">
            <a:avLst/>
          </a:prstGeom>
        </p:spPr>
      </p:pic>
      <p:pic>
        <p:nvPicPr>
          <p:cNvPr id="11" name="Picture 10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A3E9B1B5-0CDD-45AD-8D17-E525CB1BE2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0715" y="321732"/>
            <a:ext cx="1811443" cy="1811443"/>
          </a:xfrm>
          <a:prstGeom prst="rect">
            <a:avLst/>
          </a:prstGeom>
        </p:spPr>
      </p:pic>
      <p:sp>
        <p:nvSpPr>
          <p:cNvPr id="1029" name="Freeform 3">
            <a:extLst>
              <a:ext uri="{FF2B5EF4-FFF2-40B4-BE49-F238E27FC236}">
                <a16:creationId xmlns:a16="http://schemas.microsoft.com/office/drawing/2014/main" id="{24EDB8E5-63DF-427E-AD18-74A4ABB321A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8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30" name="Freeform 4">
            <a:extLst>
              <a:ext uri="{FF2B5EF4-FFF2-40B4-BE49-F238E27FC236}">
                <a16:creationId xmlns:a16="http://schemas.microsoft.com/office/drawing/2014/main" id="{8A6AAAF2-AF96-4182-8ECB-03AEB4251A0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8"/>
            <a:ext cx="8078052" cy="6858478"/>
          </a:xfrm>
          <a:custGeom>
            <a:avLst/>
            <a:gdLst>
              <a:gd name="connsiteX0" fmla="*/ 0 w 8078052"/>
              <a:gd name="connsiteY0" fmla="*/ 0 h 6858478"/>
              <a:gd name="connsiteX1" fmla="*/ 3829872 w 8078052"/>
              <a:gd name="connsiteY1" fmla="*/ 0 h 6858478"/>
              <a:gd name="connsiteX2" fmla="*/ 4896100 w 8078052"/>
              <a:gd name="connsiteY2" fmla="*/ 0 h 6858478"/>
              <a:gd name="connsiteX3" fmla="*/ 4901677 w 8078052"/>
              <a:gd name="connsiteY3" fmla="*/ 0 h 6858478"/>
              <a:gd name="connsiteX4" fmla="*/ 8078052 w 8078052"/>
              <a:gd name="connsiteY4" fmla="*/ 6858478 h 6858478"/>
              <a:gd name="connsiteX5" fmla="*/ 653497 w 8078052"/>
              <a:gd name="connsiteY5" fmla="*/ 6858478 h 6858478"/>
              <a:gd name="connsiteX6" fmla="*/ 653757 w 8078052"/>
              <a:gd name="connsiteY6" fmla="*/ 6857916 h 6858478"/>
              <a:gd name="connsiteX7" fmla="*/ 0 w 8078052"/>
              <a:gd name="connsiteY7" fmla="*/ 6857916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2" h="6858478">
                <a:moveTo>
                  <a:pt x="0" y="0"/>
                </a:moveTo>
                <a:lnTo>
                  <a:pt x="3829872" y="0"/>
                </a:lnTo>
                <a:lnTo>
                  <a:pt x="4896100" y="0"/>
                </a:lnTo>
                <a:lnTo>
                  <a:pt x="4901677" y="0"/>
                </a:lnTo>
                <a:lnTo>
                  <a:pt x="8078052" y="6858478"/>
                </a:lnTo>
                <a:lnTo>
                  <a:pt x="653497" y="6858478"/>
                </a:lnTo>
                <a:lnTo>
                  <a:pt x="653757" y="6857916"/>
                </a:lnTo>
                <a:lnTo>
                  <a:pt x="0" y="68579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7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85E9008D-A35D-445F-9366-80FC2354D8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2269" y="321732"/>
            <a:ext cx="1400849" cy="18114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71B0427-6FE0-4D88-BA63-FF68B99F8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2600325"/>
            <a:ext cx="4948428" cy="2651200"/>
          </a:xfrm>
        </p:spPr>
        <p:txBody>
          <a:bodyPr anchor="t">
            <a:noAutofit/>
          </a:bodyPr>
          <a:lstStyle/>
          <a:p>
            <a:pPr algn="l"/>
            <a:r>
              <a:rPr lang="en-GB" sz="2000" dirty="0"/>
              <a:t>Significant change in EM skills development in the UK</a:t>
            </a:r>
            <a:br>
              <a:rPr lang="en-GB" sz="2000" dirty="0"/>
            </a:br>
            <a:r>
              <a:rPr lang="en-GB" sz="2000" dirty="0"/>
              <a:t>High Level criticism of the SSC and the NOS</a:t>
            </a:r>
            <a:br>
              <a:rPr lang="en-GB" sz="2000" dirty="0"/>
            </a:br>
            <a:r>
              <a:rPr lang="en-GB" sz="2000" dirty="0"/>
              <a:t>Major UK Government support for Technical approaches 16+ </a:t>
            </a:r>
            <a:br>
              <a:rPr lang="en-GB" sz="2000" dirty="0"/>
            </a:br>
            <a:r>
              <a:rPr lang="en-GB" sz="2000" dirty="0"/>
              <a:t>A confident UK events sector</a:t>
            </a:r>
            <a:br>
              <a:rPr lang="en-GB" sz="2000" dirty="0"/>
            </a:br>
            <a:r>
              <a:rPr lang="en-GB" sz="2000" dirty="0"/>
              <a:t>Improvement required in Best Practice</a:t>
            </a:r>
            <a:br>
              <a:rPr lang="en-GB" sz="2000" dirty="0"/>
            </a:br>
            <a:r>
              <a:rPr lang="en-GB" sz="2000" dirty="0"/>
              <a:t>A backdrop of a massive increase in courses.</a:t>
            </a:r>
            <a:br>
              <a:rPr lang="en-GB" sz="2000" dirty="0"/>
            </a:br>
            <a:r>
              <a:rPr lang="en-GB" sz="2000" dirty="0"/>
              <a:t>Identifiable gaps in UK provision.</a:t>
            </a:r>
            <a:br>
              <a:rPr lang="en-GB" sz="2000" dirty="0"/>
            </a:br>
            <a:r>
              <a:rPr lang="en-GB" sz="2000" dirty="0"/>
              <a:t>Greater synergy between event professionals and the educators</a:t>
            </a:r>
            <a:br>
              <a:rPr lang="en-GB" sz="2000" dirty="0"/>
            </a:br>
            <a:r>
              <a:rPr lang="en-GB" sz="2000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EBAED5-C884-4C6A-ADDE-69A909882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1300450"/>
            <a:ext cx="4167376" cy="1155525"/>
          </a:xfrm>
        </p:spPr>
        <p:txBody>
          <a:bodyPr anchor="b">
            <a:normAutofit/>
          </a:bodyPr>
          <a:lstStyle/>
          <a:p>
            <a:pPr algn="l"/>
            <a:r>
              <a:rPr lang="en-GB" sz="2000"/>
              <a:t>The UK issues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921355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FF638861-22F4-42BD-AB54-580F4FFF9F5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0"/>
          </a:xfrm>
          <a:prstGeom prst="rect">
            <a:avLst/>
          </a:prstGeom>
          <a:solidFill>
            <a:srgbClr val="52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6">
            <a:extLst>
              <a:ext uri="{FF2B5EF4-FFF2-40B4-BE49-F238E27FC236}">
                <a16:creationId xmlns:a16="http://schemas.microsoft.com/office/drawing/2014/main" id="{6CACE173-0A3A-4306-B76C-60A0714C31C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64" y="320843"/>
            <a:ext cx="11548872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Content Placeholder 12" descr="A group of people standing in front of a large crowd of people&#10;&#10;Description generated with very high confidence">
            <a:extLst>
              <a:ext uri="{FF2B5EF4-FFF2-40B4-BE49-F238E27FC236}">
                <a16:creationId xmlns:a16="http://schemas.microsoft.com/office/drawing/2014/main" id="{E674C93F-C929-4390-9DF2-EE1C613362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647" y="640080"/>
            <a:ext cx="3291840" cy="3291840"/>
          </a:xfrm>
          <a:prstGeom prst="rect">
            <a:avLst/>
          </a:prstGeom>
        </p:spPr>
      </p:pic>
      <p:pic>
        <p:nvPicPr>
          <p:cNvPr id="7" name="Picture 6" descr="A group of people on a stage with a crowd watching&#10;&#10;Description generated with very high confidence">
            <a:extLst>
              <a:ext uri="{FF2B5EF4-FFF2-40B4-BE49-F238E27FC236}">
                <a16:creationId xmlns:a16="http://schemas.microsoft.com/office/drawing/2014/main" id="{FEA0C9F0-7EB9-4D0E-8FA4-17DB74D690C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73" r="19004" b="-3"/>
          <a:stretch/>
        </p:blipFill>
        <p:spPr>
          <a:xfrm>
            <a:off x="641691" y="905864"/>
            <a:ext cx="3426217" cy="2760272"/>
          </a:xfrm>
          <a:prstGeom prst="rect">
            <a:avLst/>
          </a:prstGeom>
        </p:spPr>
      </p:pic>
      <p:pic>
        <p:nvPicPr>
          <p:cNvPr id="10" name="Content Placeholder 4" descr="A close up of a womans face&#10;&#10;Description generated with very high confidence">
            <a:extLst>
              <a:ext uri="{FF2B5EF4-FFF2-40B4-BE49-F238E27FC236}">
                <a16:creationId xmlns:a16="http://schemas.microsoft.com/office/drawing/2014/main" id="{24D3BC18-C665-40E6-8559-4BED118F498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2" r="1" b="17957"/>
          <a:stretch/>
        </p:blipFill>
        <p:spPr>
          <a:xfrm>
            <a:off x="4388035" y="889986"/>
            <a:ext cx="3420270" cy="279202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6986BE4-05A0-4078-90A3-4D136DE9C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4642583"/>
            <a:ext cx="10210800" cy="109984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100"/>
              <a:t>To even greater InVent Event success!</a:t>
            </a:r>
          </a:p>
        </p:txBody>
      </p:sp>
    </p:spTree>
    <p:extLst>
      <p:ext uri="{BB962C8B-B14F-4D97-AF65-F5344CB8AC3E}">
        <p14:creationId xmlns:p14="http://schemas.microsoft.com/office/powerpoint/2010/main" val="914487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">
            <a:extLst>
              <a:ext uri="{FF2B5EF4-FFF2-40B4-BE49-F238E27FC236}">
                <a16:creationId xmlns:a16="http://schemas.microsoft.com/office/drawing/2014/main" id="{BE95D989-81FA-4BAD-9AD5-E46CEDA91B3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56189E5-8A3E-4CFD-B71B-CCD0F8495E5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A4152E-65C8-4E48-9920-7491242CD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bg1"/>
                </a:solidFill>
              </a:rPr>
              <a:t>The Latest UK Position : The Post 16 skills plan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B3E769F1-6E06-4951-930A-2A4121B503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1077777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2522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DBD2A7-2120-4FBA-82D2-9359D9EBD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bg1"/>
                </a:solidFill>
              </a:rPr>
              <a:t>Criticism and a new approach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4D485D2-9E3C-40FA-8C36-33F10D43AC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7682489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5934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5A4FA7-EA9B-426E-A5B0-1295F60E4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New Perspectives for 16-19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86E5712-470A-470F-9343-56CE4F371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9008520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0628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E95D989-81FA-4BAD-9AD5-E46CEDA91B3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56189E5-8A3E-4CFD-B71B-CCD0F8495E5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7D776B-CED9-4D85-A3EE-2B84105F1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bg1"/>
                </a:solidFill>
              </a:rPr>
              <a:t>Labour Market Needs 2018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12B6228-2403-4197-94EC-804FAB99E2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6457460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004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8E89D5E-1885-4160-AC77-CC471DD1D0D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50D2BD1-98F9-412D-905B-3A843EF4078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A5810CF-BE39-49CA-8507-FF2C5B004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A European perspective: UK Office of National Statistics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C91E6FA-3783-4B76-A8E0-99A6F423AA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2022413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3066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E96F24-116C-44A0-8556-1076D92C7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bg1"/>
                </a:solidFill>
              </a:rPr>
              <a:t>The Events Industry Perspective : The Pulse Report on Trends 2017 to 2018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48E0DF2-6C8D-4B76-A23E-A2730FD5C3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8022870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1971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93CC4D3-59A4-4695-9048-57308B06E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GB">
                <a:solidFill>
                  <a:schemeClr val="accent1"/>
                </a:solidFill>
              </a:rPr>
              <a:t>“Making Britain the best place in the world for the creative industries to thrive”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5EC99AA-B1AA-48AF-989D-804BB5401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000"/>
              <a:t>On March 29</a:t>
            </a:r>
            <a:r>
              <a:rPr lang="en-GB" sz="2000" baseline="30000"/>
              <a:t>th</a:t>
            </a:r>
            <a:r>
              <a:rPr lang="en-GB" sz="2000"/>
              <a:t> 2018 the UK Government launched the Creative Industries Sector deal</a:t>
            </a:r>
          </a:p>
          <a:p>
            <a:pPr lvl="0"/>
            <a:r>
              <a:rPr lang="en-GB" sz="2000"/>
              <a:t>£150 million to be invested in cultural and creative businesses.</a:t>
            </a:r>
          </a:p>
          <a:p>
            <a:pPr lvl="0"/>
            <a:r>
              <a:rPr lang="en-GB" sz="2000"/>
              <a:t>A new Cultural Development fund will see cities and towns have access to invest in cultural and creative industries.</a:t>
            </a:r>
          </a:p>
          <a:p>
            <a:pPr lvl="0"/>
            <a:r>
              <a:rPr lang="en-GB" sz="2000"/>
              <a:t>The creation of an industry led careers and training programme.</a:t>
            </a:r>
          </a:p>
          <a:p>
            <a:pPr lvl="0"/>
            <a:r>
              <a:rPr lang="en-GB" sz="2000"/>
              <a:t>To double Britain’s share of the global creative immersive content market by 2025</a:t>
            </a:r>
          </a:p>
          <a:p>
            <a:pPr lvl="0"/>
            <a:r>
              <a:rPr lang="en-GB" sz="2000"/>
              <a:t>To invest £33million in virtual reality, interactive shows, augmented reality experiences.</a:t>
            </a:r>
          </a:p>
          <a:p>
            <a:pPr lvl="0"/>
            <a:r>
              <a:rPr lang="en-GB" sz="2000"/>
              <a:t>A new creative industries Trade and Investment Board.</a:t>
            </a:r>
          </a:p>
          <a:p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3058516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8E89D5E-1885-4160-AC77-CC471DD1D0D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50D2BD1-98F9-412D-905B-3A843EF4078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43E3535-0BD4-4759-BC46-AB1CAE321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Best Practice in Event Management Education in the UK – an industry perspective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636F7AD-BDAE-415C-AF6E-EFFA640381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204547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1686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1109</Words>
  <Application>Microsoft Office PowerPoint</Application>
  <PresentationFormat>Widescreen</PresentationFormat>
  <Paragraphs>95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InVent Event Management Skills Development  The UK Perspective Intellectual Output 1 </vt:lpstr>
      <vt:lpstr>The Latest UK Position : The Post 16 skills plan</vt:lpstr>
      <vt:lpstr>Criticism and a new approach</vt:lpstr>
      <vt:lpstr>New Perspectives for 16-19</vt:lpstr>
      <vt:lpstr>Labour Market Needs 2018</vt:lpstr>
      <vt:lpstr>A European perspective: UK Office of National Statistics</vt:lpstr>
      <vt:lpstr>The Events Industry Perspective : The Pulse Report on Trends 2017 to 2018</vt:lpstr>
      <vt:lpstr>“Making Britain the best place in the world for the creative industries to thrive”</vt:lpstr>
      <vt:lpstr>Best Practice in Event Management Education in the UK – an industry perspective</vt:lpstr>
      <vt:lpstr>The Existing Qualifications in EM</vt:lpstr>
      <vt:lpstr>Higher Education Provision</vt:lpstr>
      <vt:lpstr>The Range of Courses in Event Management in Higher Education</vt:lpstr>
      <vt:lpstr>The University Offer</vt:lpstr>
      <vt:lpstr>The Spaces in Between</vt:lpstr>
      <vt:lpstr>Significant change in EM skills development in the UK High Level criticism of the SSC and the NOS Major UK Government support for Technical approaches 16+  A confident UK events sector Improvement required in Best Practice A backdrop of a massive increase in courses. Identifiable gaps in UK provision. Greater synergy between event professionals and the educators  </vt:lpstr>
      <vt:lpstr>To even greater InVent Event success!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InVent Event Management Skills Development The UK Perspective Intellectual Output 1</dc:title>
  <dc:creator>Michael Owen</dc:creator>
  <cp:lastModifiedBy>Michael Owen</cp:lastModifiedBy>
  <cp:revision>19</cp:revision>
  <dcterms:created xsi:type="dcterms:W3CDTF">2018-04-13T10:40:47Z</dcterms:created>
  <dcterms:modified xsi:type="dcterms:W3CDTF">2018-04-13T13:56:41Z</dcterms:modified>
</cp:coreProperties>
</file>